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s/slide2.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1.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37.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0.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Masters/slideMaster1.xml" ContentType="application/vnd.openxmlformats-officedocument.presentationml.slideMaster+xml"/>
  <Override PartName="/ppt/notesSlides/notesSlide46.xml" ContentType="application/vnd.openxmlformats-officedocument.presentationml.notesSlide+xml"/>
  <Override PartName="/ppt/slideMasters/slideMaster2.xml" ContentType="application/vnd.openxmlformats-officedocument.presentationml.slideMaster+xml"/>
  <Override PartName="/ppt/notesSlides/notesSlide45.xml" ContentType="application/vnd.openxmlformats-officedocument.presentationml.notesSlide+xml"/>
  <Override PartName="/ppt/notesSlides/notesSlide47.xml" ContentType="application/vnd.openxmlformats-officedocument.presentationml.notesSlide+xml"/>
  <Override PartName="/ppt/notesSlides/notesSlide5.xml" ContentType="application/vnd.openxmlformats-officedocument.presentationml.notesSlide+xml"/>
  <Override PartName="/ppt/slideLayouts/slideLayout15.xml" ContentType="application/vnd.openxmlformats-officedocument.presentationml.slideLayout+xml"/>
  <Override PartName="/ppt/notesSlides/notesSlide25.xml" ContentType="application/vnd.openxmlformats-officedocument.presentationml.notesSlide+xml"/>
  <Override PartName="/ppt/notesSlides/notesSlide24.xml" ContentType="application/vnd.openxmlformats-officedocument.presentationml.notesSlide+xml"/>
  <Override PartName="/ppt/notesSlides/notesSlide23.xml" ContentType="application/vnd.openxmlformats-officedocument.presentationml.notesSlide+xml"/>
  <Override PartName="/ppt/slideLayouts/slideLayout16.xml" ContentType="application/vnd.openxmlformats-officedocument.presentationml.slideLayout+xml"/>
  <Override PartName="/ppt/notesSlides/notesSlide22.xml" ContentType="application/vnd.openxmlformats-officedocument.presentationml.notesSlide+xml"/>
  <Override PartName="/ppt/notesSlides/notesSlide21.xml" ContentType="application/vnd.openxmlformats-officedocument.presentationml.notesSlide+xml"/>
  <Override PartName="/ppt/notesSlides/notesSlide26.xml" ContentType="application/vnd.openxmlformats-officedocument.presentationml.notesSlide+xml"/>
  <Override PartName="/ppt/slideLayouts/slideLayout14.xml" ContentType="application/vnd.openxmlformats-officedocument.presentationml.slideLayout+xml"/>
  <Override PartName="/ppt/notesSlides/notesSlide27.xml" ContentType="application/vnd.openxmlformats-officedocument.presentationml.notesSlide+xml"/>
  <Override PartName="/ppt/notesSlides/notesSlide30.xml" ContentType="application/vnd.openxmlformats-officedocument.presentationml.notesSlide+xml"/>
  <Override PartName="/ppt/slideLayouts/slideLayout11.xml" ContentType="application/vnd.openxmlformats-officedocument.presentationml.slideLayout+xml"/>
  <Override PartName="/ppt/notesSlides/notesSlide4.xml" ContentType="application/vnd.openxmlformats-officedocument.presentationml.notesSlide+xml"/>
  <Override PartName="/ppt/slideLayouts/slideLayout12.xml" ContentType="application/vnd.openxmlformats-officedocument.presentationml.slideLayout+xml"/>
  <Override PartName="/ppt/notesSlides/notesSlide28.xml" ContentType="application/vnd.openxmlformats-officedocument.presentationml.notesSlide+xml"/>
  <Override PartName="/ppt/slideLayouts/slideLayout13.xml" ContentType="application/vnd.openxmlformats-officedocument.presentationml.slideLayout+xml"/>
  <Override PartName="/ppt/notesSlides/notesSlide20.xml" ContentType="application/vnd.openxmlformats-officedocument.presentationml.notesSlide+xml"/>
  <Override PartName="/ppt/notesSlides/notesSlide19.xml" ContentType="application/vnd.openxmlformats-officedocument.presentationml.notesSlide+xml"/>
  <Override PartName="/ppt/notesSlides/notesSlide18.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2.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3.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xml" ContentType="application/vnd.openxmlformats-officedocument.presentationml.notesSlide+xml"/>
  <Override PartName="/ppt/slideLayouts/slideLayout17.xml" ContentType="application/vnd.openxmlformats-officedocument.presentationml.slideLayout+xml"/>
  <Override PartName="/ppt/notesSlides/notesSlide17.xml" ContentType="application/vnd.openxmlformats-officedocument.presentationml.notesSlide+xml"/>
  <Override PartName="/ppt/notesSlides/notesSlide16.xml" ContentType="application/vnd.openxmlformats-officedocument.presentationml.notesSlide+xml"/>
  <Override PartName="/ppt/notesSlides/notesSlide15.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29.xml" ContentType="application/vnd.openxmlformats-officedocument.presentationml.notesSlide+xml"/>
  <Override PartName="/ppt/notesSlides/notesSlide31.xml" ContentType="application/vnd.openxmlformats-officedocument.presentationml.notesSlide+xml"/>
  <Override PartName="/ppt/notesSlides/notesSlide38.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notesSlides/notesSlide39.xml" ContentType="application/vnd.openxmlformats-officedocument.presentationml.notesSlide+xml"/>
  <Override PartName="/ppt/slideLayouts/slideLayout9.xml" ContentType="application/vnd.openxmlformats-officedocument.presentationml.slideLayout+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37.xml" ContentType="application/vnd.openxmlformats-officedocument.presentationml.notesSlide+xml"/>
  <Override PartName="/ppt/notesSlides/notesSlide40.xml" ContentType="application/vnd.openxmlformats-officedocument.presentationml.notesSlide+xml"/>
  <Override PartName="/ppt/notesSlides/notesSlide36.xml" ContentType="application/vnd.openxmlformats-officedocument.presentationml.notesSlide+xml"/>
  <Override PartName="/ppt/slideLayouts/slideLayout7.xml" ContentType="application/vnd.openxmlformats-officedocument.presentationml.slideLayout+xml"/>
  <Override PartName="/ppt/notesSlides/notesSlide33.xml" ContentType="application/vnd.openxmlformats-officedocument.presentationml.notesSlide+xml"/>
  <Override PartName="/ppt/slideLayouts/slideLayout8.xml" ContentType="application/vnd.openxmlformats-officedocument.presentationml.slideLayout+xml"/>
  <Override PartName="/ppt/notesSlides/notesSlide32.xml" ContentType="application/vnd.openxmlformats-officedocument.presentationml.notesSlide+xml"/>
  <Override PartName="/ppt/notesSlides/notesSlide34.xml" ContentType="application/vnd.openxmlformats-officedocument.presentationml.notes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notesSlides/notesSlide35.xml" ContentType="application/vnd.openxmlformats-officedocument.presentationml.notesSlide+xml"/>
  <Override PartName="/ppt/slideLayouts/slideLayout5.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notesMasters/notesMaster1.xml" ContentType="application/vnd.openxmlformats-officedocument.presentationml.notesMaster+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ppt/metadata" ContentType="application/binary"/>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3" r:id="rId2"/>
  </p:sldMasterIdLst>
  <p:notesMasterIdLst>
    <p:notesMasterId r:id="rId5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Lst>
  <p:sldSz cx="24384000" cy="13716000"/>
  <p:notesSz cx="6858000" cy="9144000"/>
  <p:embeddedFontLst>
    <p:embeddedFont>
      <p:font typeface="Helvetica Neue" charset="0"/>
      <p:regular r:id="rId51"/>
      <p:bold r:id="rId52"/>
      <p:italic r:id="rId53"/>
      <p:boldItalic r:id="rId54"/>
    </p:embeddedFont>
    <p:embeddedFont>
      <p:font typeface="Calibri" pitchFamily="34" charset="0"/>
      <p:regular r:id="rId55"/>
      <p:bold r:id="rId56"/>
      <p:italic r:id="rId57"/>
      <p:boldItalic r:id="rId58"/>
    </p:embeddedFont>
    <p:embeddedFont>
      <p:font typeface="Helvetica Neue Light"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4320">
          <p15:clr>
            <a:srgbClr val="A4A3A4"/>
          </p15:clr>
        </p15:guide>
        <p15:guide id="2" pos="76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3" roundtripDataSignature="AMtx7mhVHShF29lzYqhGGzzSW2X21C84t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5" d="100"/>
          <a:sy n="55" d="100"/>
        </p:scale>
        <p:origin x="-558" y="-96"/>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customschemas.google.com/relationships/presentationmetadata" Target="metadata"/><Relationship Id="rId68" Type="http://schemas.openxmlformats.org/officeDocument/2006/relationships/customXml" Target="../customXml/item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1.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6.fntdata"/><Relationship Id="rId64" Type="http://schemas.openxmlformats.org/officeDocument/2006/relationships/presProps" Target="presProps.xml"/><Relationship Id="rId69" Type="http://schemas.openxmlformats.org/officeDocument/2006/relationships/customXml" Target="../customXml/item2.xml"/><Relationship Id="rId8" Type="http://schemas.openxmlformats.org/officeDocument/2006/relationships/slide" Target="slides/slide6.xml"/><Relationship Id="rId51" Type="http://schemas.openxmlformats.org/officeDocument/2006/relationships/font" Target="fonts/font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9.fntdata"/><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7.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notesMaster" Target="notesMasters/notesMaster1.xml"/><Relationship Id="rId55"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1pPr>
            <a:lvl2pPr marL="914400" marR="0" lvl="1"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2pPr>
            <a:lvl3pPr marL="1371600" marR="0" lvl="2"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3pPr>
            <a:lvl4pPr marL="1828800" marR="0" lvl="3"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4pPr>
            <a:lvl5pPr marL="2286000" marR="0" lvl="4"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5pPr>
            <a:lvl6pPr marL="2743200" marR="0" lvl="5"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6pPr>
            <a:lvl7pPr marL="3200400" marR="0" lvl="6"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7pPr>
            <a:lvl8pPr marL="3657600" marR="0" lvl="7"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8pPr>
            <a:lvl9pPr marL="4114800" marR="0" lvl="8"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9pPr>
          </a:lstStyle>
          <a:p>
            <a:endParaRPr/>
          </a:p>
        </p:txBody>
      </p:sp>
    </p:spTree>
    <p:extLst>
      <p:ext uri="{BB962C8B-B14F-4D97-AF65-F5344CB8AC3E}">
        <p14:creationId xmlns:p14="http://schemas.microsoft.com/office/powerpoint/2010/main" val="273377695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lvl="0" indent="0" algn="l" rtl="0">
              <a:lnSpc>
                <a:spcPct val="117999"/>
              </a:lnSpc>
              <a:spcBef>
                <a:spcPts val="0"/>
              </a:spcBef>
              <a:spcAft>
                <a:spcPts val="0"/>
              </a:spcAft>
              <a:buSzPts val="2200"/>
              <a:buFont typeface="Helvetica Neue"/>
              <a:buNone/>
            </a:pPr>
            <a:endParaRPr/>
          </a:p>
        </p:txBody>
      </p:sp>
      <p:sp>
        <p:nvSpPr>
          <p:cNvPr id="108" name="Google Shape;10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16" name="Google Shape;216;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22" name="Google Shape;222;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30" name="Google Shape;230;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47" name="Google Shape;247;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55" name="Google Shape;255;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63" name="Google Shape;263;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1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71" name="Google Shape;27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79" name="Google Shape;279;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1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87" name="Google Shape;287;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2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95" name="Google Shape;295;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14" name="Google Shape;114;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2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28" name="Google Shape;328;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ce67313d9e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5" name="Google Shape;335;gce67313d9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ce67313d9e_0_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1" name="Google Shape;341;gce67313d9e_0_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ce67313d9e_0_1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9" name="Google Shape;349;gce67313d9e_0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ce67313d9e_0_1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5" name="Google Shape;355;gce67313d9e_0_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ce67313d9e_0_2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1" name="Google Shape;361;gce67313d9e_0_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ce67313d9e_0_2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9" name="Google Shape;369;gce67313d9e_0_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ce67313d9e_0_3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7" name="Google Shape;377;gce67313d9e_0_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ce67313d9e_0_4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gce67313d9e_0_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ce67313d9e_0_4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1" name="Google Shape;391;gce67313d9e_0_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24" name="Google Shape;12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ce67313d9e_0_5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8" name="Google Shape;398;gce67313d9e_0_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ce67313d9e_0_6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7" name="Google Shape;407;gce67313d9e_0_6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ce67313d9e_0_6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4" name="Google Shape;414;gce67313d9e_0_6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ce67313d9e_0_7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1" name="Google Shape;421;gce67313d9e_0_7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ce67313d9e_0_8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9" name="Google Shape;429;gce67313d9e_0_8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ce67313d9e_0_8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7" name="Google Shape;437;gce67313d9e_0_8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ce67313d9e_0_9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4" name="Google Shape;444;gce67313d9e_0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ce67313d9e_0_10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1" name="Google Shape;451;gce67313d9e_0_10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ce67313d9e_0_10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0" name="Google Shape;460;gce67313d9e_0_10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ce67313d9e_0_11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7" name="Google Shape;467;gce67313d9e_0_1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42" name="Google Shape;142;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cc83f41be4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4" name="Google Shape;474;gcc83f41be4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ce67313d9e_0_12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3" name="Google Shape;483;gce67313d9e_0_1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ce67313d9e_0_12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0" name="Google Shape;490;gce67313d9e_0_1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ce67313d9e_0_13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7" name="Google Shape;497;gce67313d9e_0_1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ce67313d9e_0_15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4" name="Google Shape;504;gce67313d9e_0_1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ce67313d9e_0_13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2" name="Google Shape;512;gce67313d9e_0_1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ce67313d9e_0_14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9" name="Google Shape;519;gce67313d9e_0_1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ce67313d9e_0_15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6" name="Google Shape;526;gce67313d9e_0_1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52" name="Google Shape;152;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62" name="Google Shape;162;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72" name="Google Shape;172;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82" name="Google Shape;182;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92" name="Google Shape;192;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3"/>
          <p:cNvSpPr txBox="1">
            <a:spLocks noGrp="1"/>
          </p:cNvSpPr>
          <p:nvPr>
            <p:ph type="ctrTitle"/>
          </p:nvPr>
        </p:nvSpPr>
        <p:spPr>
          <a:xfrm>
            <a:off x="3048000" y="2244724"/>
            <a:ext cx="18288001" cy="4775200"/>
          </a:xfrm>
          <a:prstGeom prst="rect">
            <a:avLst/>
          </a:prstGeom>
          <a:noFill/>
          <a:ln>
            <a:noFill/>
          </a:ln>
        </p:spPr>
        <p:txBody>
          <a:bodyPr spcFirstLastPara="1" wrap="square" lIns="91425" tIns="91425" rIns="91425" bIns="91425" anchor="b" anchorCtr="0">
            <a:noAutofit/>
          </a:bodyPr>
          <a:lstStyle>
            <a:lvl1pPr marR="0" lvl="0" algn="ctr">
              <a:lnSpc>
                <a:spcPct val="90000"/>
              </a:lnSpc>
              <a:spcBef>
                <a:spcPts val="0"/>
              </a:spcBef>
              <a:spcAft>
                <a:spcPts val="0"/>
              </a:spcAft>
              <a:buClr>
                <a:schemeClr val="dk1"/>
              </a:buClr>
              <a:buSzPts val="12000"/>
              <a:buFont typeface="Calibri"/>
              <a:buNone/>
              <a:defRPr sz="120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3" name="Google Shape;13;p23"/>
          <p:cNvSpPr txBox="1">
            <a:spLocks noGrp="1"/>
          </p:cNvSpPr>
          <p:nvPr>
            <p:ph type="subTitle" idx="1"/>
          </p:nvPr>
        </p:nvSpPr>
        <p:spPr>
          <a:xfrm>
            <a:off x="3048000" y="7204075"/>
            <a:ext cx="18288001" cy="3311522"/>
          </a:xfrm>
          <a:prstGeom prst="rect">
            <a:avLst/>
          </a:prstGeom>
          <a:noFill/>
          <a:ln>
            <a:noFill/>
          </a:ln>
        </p:spPr>
        <p:txBody>
          <a:bodyPr spcFirstLastPara="1" wrap="square" lIns="91425" tIns="91425" rIns="91425" bIns="91425" anchor="t" anchorCtr="0">
            <a:noAutofit/>
          </a:bodyPr>
          <a:lstStyle>
            <a:lvl1pPr marR="0" lvl="0" algn="ctr">
              <a:lnSpc>
                <a:spcPct val="90000"/>
              </a:lnSpc>
              <a:spcBef>
                <a:spcPts val="2000"/>
              </a:spcBef>
              <a:spcAft>
                <a:spcPts val="0"/>
              </a:spcAft>
              <a:buClr>
                <a:schemeClr val="dk1"/>
              </a:buClr>
              <a:buSzPts val="4800"/>
              <a:buFont typeface="Arial"/>
              <a:buNone/>
              <a:defRPr sz="4800" b="0" i="0" u="none" strike="noStrike" cap="none">
                <a:solidFill>
                  <a:schemeClr val="dk1"/>
                </a:solidFill>
                <a:latin typeface="Calibri"/>
                <a:ea typeface="Calibri"/>
                <a:cs typeface="Calibri"/>
                <a:sym typeface="Calibri"/>
              </a:defRPr>
            </a:lvl1pPr>
            <a:lvl2pPr marR="0" lvl="1" algn="ctr">
              <a:lnSpc>
                <a:spcPct val="90000"/>
              </a:lnSpc>
              <a:spcBef>
                <a:spcPts val="1000"/>
              </a:spcBef>
              <a:spcAft>
                <a:spcPts val="0"/>
              </a:spcAft>
              <a:buClr>
                <a:schemeClr val="dk1"/>
              </a:buClr>
              <a:buSzPts val="4000"/>
              <a:buFont typeface="Arial"/>
              <a:buNone/>
              <a:defRPr sz="4000" b="0" i="0" u="none" strike="noStrike" cap="none">
                <a:solidFill>
                  <a:schemeClr val="dk1"/>
                </a:solidFill>
                <a:latin typeface="Calibri"/>
                <a:ea typeface="Calibri"/>
                <a:cs typeface="Calibri"/>
                <a:sym typeface="Calibri"/>
              </a:defRPr>
            </a:lvl2pPr>
            <a:lvl3pPr marR="0" lvl="2" algn="ctr">
              <a:lnSpc>
                <a:spcPct val="90000"/>
              </a:lnSpc>
              <a:spcBef>
                <a:spcPts val="1000"/>
              </a:spcBef>
              <a:spcAft>
                <a:spcPts val="0"/>
              </a:spcAft>
              <a:buClr>
                <a:schemeClr val="dk1"/>
              </a:buClr>
              <a:buSzPts val="3600"/>
              <a:buFont typeface="Arial"/>
              <a:buNone/>
              <a:defRPr sz="3600" b="0" i="0" u="none" strike="noStrike" cap="none">
                <a:solidFill>
                  <a:schemeClr val="dk1"/>
                </a:solidFill>
                <a:latin typeface="Calibri"/>
                <a:ea typeface="Calibri"/>
                <a:cs typeface="Calibri"/>
                <a:sym typeface="Calibri"/>
              </a:defRPr>
            </a:lvl3pPr>
            <a:lvl4pPr marR="0" lvl="3" algn="ctr">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4pPr>
            <a:lvl5pPr marR="0" lvl="4" algn="ctr">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5pPr>
            <a:lvl6pPr marR="0" lvl="5" algn="ctr">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6pPr>
            <a:lvl7pPr marR="0" lvl="6" algn="ctr">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7pPr>
            <a:lvl8pPr marR="0" lvl="7" algn="ctr">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8pPr>
            <a:lvl9pPr marR="0" lvl="8" algn="ctr">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14" name="Google Shape;14;p23"/>
          <p:cNvSpPr txBox="1">
            <a:spLocks noGrp="1"/>
          </p:cNvSpPr>
          <p:nvPr>
            <p:ph type="dt" idx="10"/>
          </p:nvPr>
        </p:nvSpPr>
        <p:spPr>
          <a:xfrm>
            <a:off x="1676401" y="12712701"/>
            <a:ext cx="5486398" cy="73025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2400"/>
              <a:buFont typeface="Calibri"/>
              <a:buNone/>
              <a:defRPr sz="24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15" name="Google Shape;15;p23"/>
          <p:cNvSpPr txBox="1">
            <a:spLocks noGrp="1"/>
          </p:cNvSpPr>
          <p:nvPr>
            <p:ph type="ftr" idx="11"/>
          </p:nvPr>
        </p:nvSpPr>
        <p:spPr>
          <a:xfrm>
            <a:off x="8077200" y="12712701"/>
            <a:ext cx="8229600" cy="73025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2400"/>
              <a:buFont typeface="Calibri"/>
              <a:buNone/>
              <a:defRPr sz="24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16" name="Google Shape;16;p23"/>
          <p:cNvSpPr txBox="1">
            <a:spLocks noGrp="1"/>
          </p:cNvSpPr>
          <p:nvPr>
            <p:ph type="sldNum" idx="12"/>
          </p:nvPr>
        </p:nvSpPr>
        <p:spPr>
          <a:xfrm>
            <a:off x="17221202" y="12712701"/>
            <a:ext cx="5486398" cy="73025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68"/>
        <p:cNvGrpSpPr/>
        <p:nvPr/>
      </p:nvGrpSpPr>
      <p:grpSpPr>
        <a:xfrm>
          <a:off x="0" y="0"/>
          <a:ext cx="0" cy="0"/>
          <a:chOff x="0" y="0"/>
          <a:chExt cx="0" cy="0"/>
        </a:xfrm>
      </p:grpSpPr>
      <p:sp>
        <p:nvSpPr>
          <p:cNvPr id="69" name="Google Shape;69;p36"/>
          <p:cNvSpPr txBox="1">
            <a:spLocks noGrp="1"/>
          </p:cNvSpPr>
          <p:nvPr>
            <p:ph type="title"/>
          </p:nvPr>
        </p:nvSpPr>
        <p:spPr>
          <a:xfrm rot="5400000">
            <a:off x="14266861" y="3913189"/>
            <a:ext cx="11623676" cy="5257798"/>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8800"/>
              <a:buFont typeface="Calibri"/>
              <a:buNone/>
              <a:defRPr sz="88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70" name="Google Shape;70;p36"/>
          <p:cNvSpPr txBox="1">
            <a:spLocks noGrp="1"/>
          </p:cNvSpPr>
          <p:nvPr>
            <p:ph type="body" idx="1"/>
          </p:nvPr>
        </p:nvSpPr>
        <p:spPr>
          <a:xfrm rot="5400000">
            <a:off x="3598861" y="-1192209"/>
            <a:ext cx="11623676" cy="15468598"/>
          </a:xfrm>
          <a:prstGeom prst="rect">
            <a:avLst/>
          </a:prstGeom>
          <a:noFill/>
          <a:ln>
            <a:noFill/>
          </a:ln>
        </p:spPr>
        <p:txBody>
          <a:bodyPr spcFirstLastPara="1" wrap="square" lIns="91425" tIns="91425" rIns="91425" bIns="91425" anchor="t" anchorCtr="0">
            <a:noAutofit/>
          </a:bodyPr>
          <a:lstStyle>
            <a:lvl1pPr marL="457200" marR="0" lvl="0" indent="-584200" algn="l">
              <a:lnSpc>
                <a:spcPct val="90000"/>
              </a:lnSpc>
              <a:spcBef>
                <a:spcPts val="2000"/>
              </a:spcBef>
              <a:spcAft>
                <a:spcPts val="0"/>
              </a:spcAft>
              <a:buClr>
                <a:schemeClr val="dk1"/>
              </a:buClr>
              <a:buSzPts val="5600"/>
              <a:buFont typeface="Arial"/>
              <a:buChar char="•"/>
              <a:defRPr sz="5600" b="0" i="0" u="none" strike="noStrike" cap="none">
                <a:solidFill>
                  <a:schemeClr val="dk1"/>
                </a:solidFill>
                <a:latin typeface="Calibri"/>
                <a:ea typeface="Calibri"/>
                <a:cs typeface="Calibri"/>
                <a:sym typeface="Calibri"/>
              </a:defRPr>
            </a:lvl1pPr>
            <a:lvl2pPr marL="914400" marR="0" lvl="1" indent="-533400" algn="l">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2pPr>
            <a:lvl3pPr marL="1371600" marR="0" lvl="2"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3pPr>
            <a:lvl4pPr marL="1828800" marR="0" lvl="3"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4pPr>
            <a:lvl5pPr marL="2286000" marR="0" lvl="4"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5pPr>
            <a:lvl6pPr marL="2743200" marR="0" lvl="5"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6pPr>
            <a:lvl7pPr marL="3200400" marR="0" lvl="6"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7pPr>
            <a:lvl8pPr marL="3657600" marR="0" lvl="7"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8pPr>
            <a:lvl9pPr marL="4114800" marR="0" lvl="8"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1" name="Google Shape;71;p36"/>
          <p:cNvSpPr txBox="1">
            <a:spLocks noGrp="1"/>
          </p:cNvSpPr>
          <p:nvPr>
            <p:ph type="dt" idx="10"/>
          </p:nvPr>
        </p:nvSpPr>
        <p:spPr>
          <a:xfrm>
            <a:off x="1676401" y="12712701"/>
            <a:ext cx="5486398" cy="73025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72" name="Google Shape;72;p36"/>
          <p:cNvSpPr txBox="1">
            <a:spLocks noGrp="1"/>
          </p:cNvSpPr>
          <p:nvPr>
            <p:ph type="ftr" idx="11"/>
          </p:nvPr>
        </p:nvSpPr>
        <p:spPr>
          <a:xfrm>
            <a:off x="8077200" y="12712701"/>
            <a:ext cx="8229600" cy="73025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73" name="Google Shape;73;p36"/>
          <p:cNvSpPr txBox="1">
            <a:spLocks noGrp="1"/>
          </p:cNvSpPr>
          <p:nvPr>
            <p:ph type="sldNum" idx="12"/>
          </p:nvPr>
        </p:nvSpPr>
        <p:spPr>
          <a:xfrm>
            <a:off x="17221202" y="12712701"/>
            <a:ext cx="5486398" cy="73025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1">
  <p:cSld name="Title Slide">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gce67313d9e_0_213"/>
          <p:cNvSpPr txBox="1">
            <a:spLocks noGrp="1"/>
          </p:cNvSpPr>
          <p:nvPr>
            <p:ph type="body" idx="1"/>
          </p:nvPr>
        </p:nvSpPr>
        <p:spPr>
          <a:xfrm>
            <a:off x="1676400" y="10845298"/>
            <a:ext cx="21031200" cy="1387500"/>
          </a:xfrm>
          <a:prstGeom prst="rect">
            <a:avLst/>
          </a:prstGeom>
          <a:noFill/>
          <a:ln>
            <a:noFill/>
          </a:ln>
        </p:spPr>
        <p:txBody>
          <a:bodyPr spcFirstLastPara="1" wrap="square" lIns="91425" tIns="45700" rIns="91425" bIns="45700" anchor="t" anchorCtr="1">
            <a:noAutofit/>
          </a:bodyPr>
          <a:lstStyle>
            <a:lvl1pPr marL="457200" lvl="0" indent="-228600" algn="l" rtl="0">
              <a:lnSpc>
                <a:spcPct val="90000"/>
              </a:lnSpc>
              <a:spcBef>
                <a:spcPts val="2000"/>
              </a:spcBef>
              <a:spcAft>
                <a:spcPts val="0"/>
              </a:spcAft>
              <a:buClr>
                <a:schemeClr val="lt2"/>
              </a:buClr>
              <a:buSzPts val="8500"/>
              <a:buFont typeface="Arial"/>
              <a:buNone/>
              <a:defRPr sz="8500">
                <a:solidFill>
                  <a:schemeClr val="lt2"/>
                </a:solidFill>
                <a:latin typeface="Helvetica Neue"/>
                <a:ea typeface="Helvetica Neue"/>
                <a:cs typeface="Helvetica Neue"/>
                <a:sym typeface="Helvetica Neue"/>
              </a:defRPr>
            </a:lvl1pPr>
            <a:lvl2pPr marL="914400" lvl="1" indent="-342900" algn="l" rtl="0">
              <a:lnSpc>
                <a:spcPct val="90000"/>
              </a:lnSpc>
              <a:spcBef>
                <a:spcPts val="1000"/>
              </a:spcBef>
              <a:spcAft>
                <a:spcPts val="0"/>
              </a:spcAft>
              <a:buClr>
                <a:schemeClr val="dk1"/>
              </a:buClr>
              <a:buSzPts val="1800"/>
              <a:buChar char="•"/>
              <a:defRPr/>
            </a:lvl2pPr>
            <a:lvl3pPr marL="1371600" lvl="2" indent="-342900" algn="l" rtl="0">
              <a:lnSpc>
                <a:spcPct val="90000"/>
              </a:lnSpc>
              <a:spcBef>
                <a:spcPts val="1000"/>
              </a:spcBef>
              <a:spcAft>
                <a:spcPts val="0"/>
              </a:spcAft>
              <a:buClr>
                <a:schemeClr val="dk1"/>
              </a:buClr>
              <a:buSzPts val="1800"/>
              <a:buChar char="•"/>
              <a:defRPr/>
            </a:lvl3pPr>
            <a:lvl4pPr marL="1828800" lvl="3" indent="-342900" algn="l" rtl="0">
              <a:lnSpc>
                <a:spcPct val="90000"/>
              </a:lnSpc>
              <a:spcBef>
                <a:spcPts val="1000"/>
              </a:spcBef>
              <a:spcAft>
                <a:spcPts val="0"/>
              </a:spcAft>
              <a:buClr>
                <a:schemeClr val="dk1"/>
              </a:buClr>
              <a:buSzPts val="1800"/>
              <a:buChar char="•"/>
              <a:defRPr/>
            </a:lvl4pPr>
            <a:lvl5pPr marL="2286000" lvl="4" indent="-342900" algn="l" rtl="0">
              <a:lnSpc>
                <a:spcPct val="90000"/>
              </a:lnSpc>
              <a:spcBef>
                <a:spcPts val="1000"/>
              </a:spcBef>
              <a:spcAft>
                <a:spcPts val="0"/>
              </a:spcAft>
              <a:buClr>
                <a:schemeClr val="dk1"/>
              </a:buClr>
              <a:buSzPts val="1800"/>
              <a:buChar char="•"/>
              <a:defRPr/>
            </a:lvl5pPr>
            <a:lvl6pPr marL="2743200" lvl="5" indent="-342900" algn="l" rtl="0">
              <a:lnSpc>
                <a:spcPct val="90000"/>
              </a:lnSpc>
              <a:spcBef>
                <a:spcPts val="1000"/>
              </a:spcBef>
              <a:spcAft>
                <a:spcPts val="0"/>
              </a:spcAft>
              <a:buClr>
                <a:schemeClr val="dk1"/>
              </a:buClr>
              <a:buSzPts val="1800"/>
              <a:buChar char="•"/>
              <a:defRPr/>
            </a:lvl6pPr>
            <a:lvl7pPr marL="3200400" lvl="6" indent="-342900" algn="l" rtl="0">
              <a:lnSpc>
                <a:spcPct val="90000"/>
              </a:lnSpc>
              <a:spcBef>
                <a:spcPts val="1000"/>
              </a:spcBef>
              <a:spcAft>
                <a:spcPts val="0"/>
              </a:spcAft>
              <a:buClr>
                <a:schemeClr val="dk1"/>
              </a:buClr>
              <a:buSzPts val="1800"/>
              <a:buChar char="•"/>
              <a:defRPr/>
            </a:lvl7pPr>
            <a:lvl8pPr marL="3657600" lvl="7" indent="-342900" algn="l" rtl="0">
              <a:lnSpc>
                <a:spcPct val="90000"/>
              </a:lnSpc>
              <a:spcBef>
                <a:spcPts val="1000"/>
              </a:spcBef>
              <a:spcAft>
                <a:spcPts val="0"/>
              </a:spcAft>
              <a:buClr>
                <a:schemeClr val="dk1"/>
              </a:buClr>
              <a:buSzPts val="1800"/>
              <a:buChar char="•"/>
              <a:defRPr/>
            </a:lvl8pPr>
            <a:lvl9pPr marL="4114800" lvl="8" indent="-342900" algn="l" rtl="0">
              <a:lnSpc>
                <a:spcPct val="90000"/>
              </a:lnSpc>
              <a:spcBef>
                <a:spcPts val="1000"/>
              </a:spcBef>
              <a:spcAft>
                <a:spcPts val="0"/>
              </a:spcAft>
              <a:buClr>
                <a:schemeClr val="dk1"/>
              </a:buClr>
              <a:buSzPts val="1800"/>
              <a:buChar char="•"/>
              <a:defRPr/>
            </a:lvl9pPr>
          </a:lstStyle>
          <a:p>
            <a:endParaRPr/>
          </a:p>
        </p:txBody>
      </p:sp>
      <p:sp>
        <p:nvSpPr>
          <p:cNvPr id="76" name="Google Shape;76;gce67313d9e_0_213"/>
          <p:cNvSpPr txBox="1">
            <a:spLocks noGrp="1"/>
          </p:cNvSpPr>
          <p:nvPr>
            <p:ph type="body" idx="2"/>
          </p:nvPr>
        </p:nvSpPr>
        <p:spPr>
          <a:xfrm>
            <a:off x="1676400" y="7094538"/>
            <a:ext cx="21031200" cy="3750900"/>
          </a:xfrm>
          <a:prstGeom prst="rect">
            <a:avLst/>
          </a:prstGeom>
          <a:noFill/>
          <a:ln>
            <a:noFill/>
          </a:ln>
        </p:spPr>
        <p:txBody>
          <a:bodyPr spcFirstLastPara="1" wrap="square" lIns="91425" tIns="45700" rIns="91425" bIns="45700" anchor="b" anchorCtr="0">
            <a:normAutofit/>
          </a:bodyPr>
          <a:lstStyle>
            <a:lvl1pPr marL="457200" lvl="0" indent="-228600" algn="ctr" rtl="0">
              <a:lnSpc>
                <a:spcPct val="90000"/>
              </a:lnSpc>
              <a:spcBef>
                <a:spcPts val="2000"/>
              </a:spcBef>
              <a:spcAft>
                <a:spcPts val="0"/>
              </a:spcAft>
              <a:buClr>
                <a:srgbClr val="FFD966"/>
              </a:buClr>
              <a:buSzPts val="12000"/>
              <a:buNone/>
              <a:defRPr sz="12000" cap="none">
                <a:solidFill>
                  <a:srgbClr val="FFD966"/>
                </a:solidFill>
              </a:defRPr>
            </a:lvl1pPr>
            <a:lvl2pPr marL="914400" lvl="1" indent="-533400" algn="l" rtl="0">
              <a:lnSpc>
                <a:spcPct val="90000"/>
              </a:lnSpc>
              <a:spcBef>
                <a:spcPts val="1000"/>
              </a:spcBef>
              <a:spcAft>
                <a:spcPts val="0"/>
              </a:spcAft>
              <a:buClr>
                <a:schemeClr val="accent1"/>
              </a:buClr>
              <a:buSzPts val="4800"/>
              <a:buChar char="•"/>
              <a:defRPr>
                <a:solidFill>
                  <a:schemeClr val="accent1"/>
                </a:solidFill>
              </a:defRPr>
            </a:lvl2pPr>
            <a:lvl3pPr marL="1371600" lvl="2" indent="-482600" algn="l" rtl="0">
              <a:lnSpc>
                <a:spcPct val="90000"/>
              </a:lnSpc>
              <a:spcBef>
                <a:spcPts val="1000"/>
              </a:spcBef>
              <a:spcAft>
                <a:spcPts val="0"/>
              </a:spcAft>
              <a:buClr>
                <a:schemeClr val="accent1"/>
              </a:buClr>
              <a:buSzPts val="4000"/>
              <a:buChar char="•"/>
              <a:defRPr>
                <a:solidFill>
                  <a:schemeClr val="accent1"/>
                </a:solidFill>
              </a:defRPr>
            </a:lvl3pPr>
            <a:lvl4pPr marL="1828800" lvl="3" indent="-457200" algn="l" rtl="0">
              <a:lnSpc>
                <a:spcPct val="90000"/>
              </a:lnSpc>
              <a:spcBef>
                <a:spcPts val="1000"/>
              </a:spcBef>
              <a:spcAft>
                <a:spcPts val="0"/>
              </a:spcAft>
              <a:buClr>
                <a:schemeClr val="accent1"/>
              </a:buClr>
              <a:buSzPts val="3600"/>
              <a:buChar char="•"/>
              <a:defRPr>
                <a:solidFill>
                  <a:schemeClr val="accent1"/>
                </a:solidFill>
              </a:defRPr>
            </a:lvl4pPr>
            <a:lvl5pPr marL="2286000" lvl="4" indent="-457200" algn="l" rtl="0">
              <a:lnSpc>
                <a:spcPct val="90000"/>
              </a:lnSpc>
              <a:spcBef>
                <a:spcPts val="1000"/>
              </a:spcBef>
              <a:spcAft>
                <a:spcPts val="0"/>
              </a:spcAft>
              <a:buClr>
                <a:schemeClr val="accent1"/>
              </a:buClr>
              <a:buSzPts val="3600"/>
              <a:buChar char="•"/>
              <a:defRPr>
                <a:solidFill>
                  <a:schemeClr val="accent1"/>
                </a:solidFill>
              </a:defRPr>
            </a:lvl5pPr>
            <a:lvl6pPr marL="2743200" lvl="5" indent="-342900" algn="l" rtl="0">
              <a:lnSpc>
                <a:spcPct val="90000"/>
              </a:lnSpc>
              <a:spcBef>
                <a:spcPts val="1000"/>
              </a:spcBef>
              <a:spcAft>
                <a:spcPts val="0"/>
              </a:spcAft>
              <a:buClr>
                <a:schemeClr val="dk1"/>
              </a:buClr>
              <a:buSzPts val="1800"/>
              <a:buChar char="•"/>
              <a:defRPr/>
            </a:lvl6pPr>
            <a:lvl7pPr marL="3200400" lvl="6" indent="-342900" algn="l" rtl="0">
              <a:lnSpc>
                <a:spcPct val="90000"/>
              </a:lnSpc>
              <a:spcBef>
                <a:spcPts val="1000"/>
              </a:spcBef>
              <a:spcAft>
                <a:spcPts val="0"/>
              </a:spcAft>
              <a:buClr>
                <a:schemeClr val="dk1"/>
              </a:buClr>
              <a:buSzPts val="1800"/>
              <a:buChar char="•"/>
              <a:defRPr/>
            </a:lvl7pPr>
            <a:lvl8pPr marL="3657600" lvl="7" indent="-342900" algn="l" rtl="0">
              <a:lnSpc>
                <a:spcPct val="90000"/>
              </a:lnSpc>
              <a:spcBef>
                <a:spcPts val="1000"/>
              </a:spcBef>
              <a:spcAft>
                <a:spcPts val="0"/>
              </a:spcAft>
              <a:buClr>
                <a:schemeClr val="dk1"/>
              </a:buClr>
              <a:buSzPts val="1800"/>
              <a:buChar char="•"/>
              <a:defRPr/>
            </a:lvl8pPr>
            <a:lvl9pPr marL="4114800" lvl="8" indent="-342900" algn="l" rtl="0">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p:spTree>
      <p:nvGrpSpPr>
        <p:cNvPr id="1" name="Shape 77"/>
        <p:cNvGrpSpPr/>
        <p:nvPr/>
      </p:nvGrpSpPr>
      <p:grpSpPr>
        <a:xfrm>
          <a:off x="0" y="0"/>
          <a:ext cx="0" cy="0"/>
          <a:chOff x="0" y="0"/>
          <a:chExt cx="0" cy="0"/>
        </a:xfrm>
      </p:grpSpPr>
      <p:sp>
        <p:nvSpPr>
          <p:cNvPr id="78" name="Google Shape;78;gce67313d9e_0_216"/>
          <p:cNvSpPr/>
          <p:nvPr/>
        </p:nvSpPr>
        <p:spPr>
          <a:xfrm>
            <a:off x="12129796" y="0"/>
            <a:ext cx="12254100" cy="137160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0"/>
              <a:buFont typeface="Helvetica Neue"/>
              <a:buNone/>
            </a:pPr>
            <a:endParaRPr sz="5000" b="0" i="0" u="none" strike="noStrike" cap="none">
              <a:solidFill>
                <a:schemeClr val="lt1"/>
              </a:solidFill>
              <a:latin typeface="Helvetica Neue"/>
              <a:ea typeface="Helvetica Neue"/>
              <a:cs typeface="Helvetica Neue"/>
              <a:sym typeface="Helvetica Neue"/>
            </a:endParaRPr>
          </a:p>
        </p:txBody>
      </p:sp>
      <p:sp>
        <p:nvSpPr>
          <p:cNvPr id="79" name="Google Shape;79;gce67313d9e_0_216"/>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lvl1pPr lvl="0" algn="l" rtl="0">
              <a:lnSpc>
                <a:spcPct val="100000"/>
              </a:lnSpc>
              <a:spcBef>
                <a:spcPts val="0"/>
              </a:spcBef>
              <a:spcAft>
                <a:spcPts val="0"/>
              </a:spcAft>
              <a:buClr>
                <a:schemeClr val="dk1"/>
              </a:buClr>
              <a:buSzPts val="5000"/>
              <a:buFont typeface="Helvetica Neue"/>
              <a:buNone/>
              <a:defRPr sz="5000" b="1" cap="none"/>
            </a:lvl1pPr>
            <a:lvl2pPr lvl="1" algn="l" rtl="0">
              <a:spcBef>
                <a:spcPts val="0"/>
              </a:spcBef>
              <a:spcAft>
                <a:spcPts val="0"/>
              </a:spcAft>
              <a:buSzPts val="1800"/>
              <a:buNone/>
              <a:defRPr/>
            </a:lvl2pPr>
            <a:lvl3pPr lvl="2" algn="l" rtl="0">
              <a:spcBef>
                <a:spcPts val="0"/>
              </a:spcBef>
              <a:spcAft>
                <a:spcPts val="0"/>
              </a:spcAft>
              <a:buSzPts val="1800"/>
              <a:buNone/>
              <a:defRPr/>
            </a:lvl3pPr>
            <a:lvl4pPr lvl="3" algn="l" rtl="0">
              <a:spcBef>
                <a:spcPts val="0"/>
              </a:spcBef>
              <a:spcAft>
                <a:spcPts val="0"/>
              </a:spcAft>
              <a:buSzPts val="1800"/>
              <a:buNone/>
              <a:defRPr/>
            </a:lvl4pPr>
            <a:lvl5pPr lvl="4" algn="l" rtl="0">
              <a:spcBef>
                <a:spcPts val="0"/>
              </a:spcBef>
              <a:spcAft>
                <a:spcPts val="0"/>
              </a:spcAft>
              <a:buSzPts val="1800"/>
              <a:buNone/>
              <a:defRPr/>
            </a:lvl5pPr>
            <a:lvl6pPr lvl="5" algn="l" rtl="0">
              <a:spcBef>
                <a:spcPts val="0"/>
              </a:spcBef>
              <a:spcAft>
                <a:spcPts val="0"/>
              </a:spcAft>
              <a:buSzPts val="1800"/>
              <a:buNone/>
              <a:defRPr/>
            </a:lvl6pPr>
            <a:lvl7pPr lvl="6" algn="l" rtl="0">
              <a:spcBef>
                <a:spcPts val="0"/>
              </a:spcBef>
              <a:spcAft>
                <a:spcPts val="0"/>
              </a:spcAft>
              <a:buSzPts val="1800"/>
              <a:buNone/>
              <a:defRPr/>
            </a:lvl7pPr>
            <a:lvl8pPr lvl="7" algn="l" rtl="0">
              <a:spcBef>
                <a:spcPts val="0"/>
              </a:spcBef>
              <a:spcAft>
                <a:spcPts val="0"/>
              </a:spcAft>
              <a:buSzPts val="1800"/>
              <a:buNone/>
              <a:defRPr/>
            </a:lvl8pPr>
            <a:lvl9pPr lvl="8" algn="l" rtl="0">
              <a:spcBef>
                <a:spcPts val="0"/>
              </a:spcBef>
              <a:spcAft>
                <a:spcPts val="0"/>
              </a:spcAft>
              <a:buSzPts val="1800"/>
              <a:buNone/>
              <a:defRPr/>
            </a:lvl9pPr>
          </a:lstStyle>
          <a:p>
            <a:endParaRPr/>
          </a:p>
        </p:txBody>
      </p:sp>
      <p:sp>
        <p:nvSpPr>
          <p:cNvPr id="80" name="Google Shape;80;gce67313d9e_0_216"/>
          <p:cNvSpPr txBox="1">
            <a:spLocks noGrp="1"/>
          </p:cNvSpPr>
          <p:nvPr>
            <p:ph type="body" idx="1"/>
          </p:nvPr>
        </p:nvSpPr>
        <p:spPr>
          <a:xfrm>
            <a:off x="12129796" y="0"/>
            <a:ext cx="12254100" cy="13716000"/>
          </a:xfrm>
          <a:prstGeom prst="rect">
            <a:avLst/>
          </a:prstGeom>
          <a:noFill/>
          <a:ln>
            <a:noFill/>
          </a:ln>
        </p:spPr>
        <p:txBody>
          <a:bodyPr spcFirstLastPara="1" wrap="square" lIns="91425" tIns="45700" rIns="91425" bIns="45700" anchor="t" anchorCtr="0">
            <a:normAutofit/>
          </a:bodyPr>
          <a:lstStyle>
            <a:lvl1pPr marL="457200" lvl="0" indent="-406400" algn="l" rtl="0">
              <a:lnSpc>
                <a:spcPct val="90000"/>
              </a:lnSpc>
              <a:spcBef>
                <a:spcPts val="2000"/>
              </a:spcBef>
              <a:spcAft>
                <a:spcPts val="0"/>
              </a:spcAft>
              <a:buClr>
                <a:schemeClr val="dk1"/>
              </a:buClr>
              <a:buSzPts val="2800"/>
              <a:buChar char="•"/>
              <a:defRPr sz="2800"/>
            </a:lvl1pPr>
            <a:lvl2pPr marL="914400" lvl="1" indent="-381000" algn="l" rtl="0">
              <a:lnSpc>
                <a:spcPct val="90000"/>
              </a:lnSpc>
              <a:spcBef>
                <a:spcPts val="1000"/>
              </a:spcBef>
              <a:spcAft>
                <a:spcPts val="0"/>
              </a:spcAft>
              <a:buClr>
                <a:schemeClr val="dk1"/>
              </a:buClr>
              <a:buSzPts val="2400"/>
              <a:buChar char="•"/>
              <a:defRPr sz="2400"/>
            </a:lvl2pPr>
            <a:lvl3pPr marL="1371600" lvl="2" indent="-342900" algn="l" rtl="0">
              <a:lnSpc>
                <a:spcPct val="90000"/>
              </a:lnSpc>
              <a:spcBef>
                <a:spcPts val="1000"/>
              </a:spcBef>
              <a:spcAft>
                <a:spcPts val="0"/>
              </a:spcAft>
              <a:buClr>
                <a:schemeClr val="dk1"/>
              </a:buClr>
              <a:buSzPts val="1800"/>
              <a:buChar char="•"/>
              <a:defRPr sz="1800"/>
            </a:lvl3pPr>
            <a:lvl4pPr marL="1828800" lvl="3" indent="-317500" algn="l" rtl="0">
              <a:lnSpc>
                <a:spcPct val="90000"/>
              </a:lnSpc>
              <a:spcBef>
                <a:spcPts val="1000"/>
              </a:spcBef>
              <a:spcAft>
                <a:spcPts val="0"/>
              </a:spcAft>
              <a:buClr>
                <a:schemeClr val="dk1"/>
              </a:buClr>
              <a:buSzPts val="1400"/>
              <a:buChar char="•"/>
              <a:defRPr sz="1400"/>
            </a:lvl4pPr>
            <a:lvl5pPr marL="2286000" lvl="4" indent="-317500" algn="l" rtl="0">
              <a:lnSpc>
                <a:spcPct val="90000"/>
              </a:lnSpc>
              <a:spcBef>
                <a:spcPts val="1000"/>
              </a:spcBef>
              <a:spcAft>
                <a:spcPts val="0"/>
              </a:spcAft>
              <a:buClr>
                <a:schemeClr val="dk1"/>
              </a:buClr>
              <a:buSzPts val="1400"/>
              <a:buChar char="•"/>
              <a:defRPr sz="1400"/>
            </a:lvl5pPr>
            <a:lvl6pPr marL="2743200" lvl="5" indent="-482600" algn="l" rtl="0">
              <a:lnSpc>
                <a:spcPct val="90000"/>
              </a:lnSpc>
              <a:spcBef>
                <a:spcPts val="1000"/>
              </a:spcBef>
              <a:spcAft>
                <a:spcPts val="0"/>
              </a:spcAft>
              <a:buClr>
                <a:schemeClr val="dk1"/>
              </a:buClr>
              <a:buSzPts val="4000"/>
              <a:buChar char="•"/>
              <a:defRPr sz="4000"/>
            </a:lvl6pPr>
            <a:lvl7pPr marL="3200400" lvl="6" indent="-482600" algn="l" rtl="0">
              <a:lnSpc>
                <a:spcPct val="90000"/>
              </a:lnSpc>
              <a:spcBef>
                <a:spcPts val="1000"/>
              </a:spcBef>
              <a:spcAft>
                <a:spcPts val="0"/>
              </a:spcAft>
              <a:buClr>
                <a:schemeClr val="dk1"/>
              </a:buClr>
              <a:buSzPts val="4000"/>
              <a:buChar char="•"/>
              <a:defRPr sz="4000"/>
            </a:lvl7pPr>
            <a:lvl8pPr marL="3657600" lvl="7" indent="-482600" algn="l" rtl="0">
              <a:lnSpc>
                <a:spcPct val="90000"/>
              </a:lnSpc>
              <a:spcBef>
                <a:spcPts val="1000"/>
              </a:spcBef>
              <a:spcAft>
                <a:spcPts val="0"/>
              </a:spcAft>
              <a:buClr>
                <a:schemeClr val="dk1"/>
              </a:buClr>
              <a:buSzPts val="4000"/>
              <a:buChar char="•"/>
              <a:defRPr sz="4000"/>
            </a:lvl8pPr>
            <a:lvl9pPr marL="4114800" lvl="8" indent="-482600" algn="l" rtl="0">
              <a:lnSpc>
                <a:spcPct val="90000"/>
              </a:lnSpc>
              <a:spcBef>
                <a:spcPts val="1000"/>
              </a:spcBef>
              <a:spcAft>
                <a:spcPts val="0"/>
              </a:spcAft>
              <a:buClr>
                <a:schemeClr val="dk1"/>
              </a:buClr>
              <a:buSzPts val="4000"/>
              <a:buChar char="•"/>
              <a:defRPr sz="4000"/>
            </a:lvl9pPr>
          </a:lstStyle>
          <a:p>
            <a:endParaRPr/>
          </a:p>
        </p:txBody>
      </p:sp>
      <p:sp>
        <p:nvSpPr>
          <p:cNvPr id="81" name="Google Shape;81;gce67313d9e_0_216"/>
          <p:cNvSpPr/>
          <p:nvPr/>
        </p:nvSpPr>
        <p:spPr>
          <a:xfrm>
            <a:off x="1752108" y="5586984"/>
            <a:ext cx="8973600" cy="127500"/>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pic>
        <p:nvPicPr>
          <p:cNvPr id="82" name="Google Shape;82;gce67313d9e_0_216"/>
          <p:cNvPicPr preferRelativeResize="0"/>
          <p:nvPr/>
        </p:nvPicPr>
        <p:blipFill rotWithShape="1">
          <a:blip r:embed="rId2">
            <a:alphaModFix/>
          </a:blip>
          <a:srcRect l="16438" t="8538" r="16026" b="30818"/>
          <a:stretch/>
        </p:blipFill>
        <p:spPr>
          <a:xfrm>
            <a:off x="4693243" y="403083"/>
            <a:ext cx="2626728" cy="2683625"/>
          </a:xfrm>
          <a:prstGeom prst="rect">
            <a:avLst/>
          </a:prstGeom>
          <a:noFill/>
          <a:ln>
            <a:noFill/>
          </a:ln>
        </p:spPr>
      </p:pic>
      <p:sp>
        <p:nvSpPr>
          <p:cNvPr id="83" name="Google Shape;83;gce67313d9e_0_216"/>
          <p:cNvSpPr txBox="1">
            <a:spLocks noGrp="1"/>
          </p:cNvSpPr>
          <p:nvPr>
            <p:ph type="body" idx="2"/>
          </p:nvPr>
        </p:nvSpPr>
        <p:spPr>
          <a:xfrm>
            <a:off x="1679575" y="5943600"/>
            <a:ext cx="9045600" cy="8002500"/>
          </a:xfrm>
          <a:prstGeom prst="rect">
            <a:avLst/>
          </a:prstGeom>
          <a:noFill/>
          <a:ln>
            <a:noFill/>
          </a:ln>
        </p:spPr>
        <p:txBody>
          <a:bodyPr spcFirstLastPara="1" wrap="square" lIns="91425" tIns="45700" rIns="91425" bIns="45700" anchor="t" anchorCtr="0">
            <a:normAutofit/>
          </a:bodyPr>
          <a:lstStyle>
            <a:lvl1pPr marL="457200" lvl="0" indent="-381000" algn="l" rtl="0">
              <a:lnSpc>
                <a:spcPct val="100000"/>
              </a:lnSpc>
              <a:spcBef>
                <a:spcPts val="2000"/>
              </a:spcBef>
              <a:spcAft>
                <a:spcPts val="0"/>
              </a:spcAft>
              <a:buClr>
                <a:schemeClr val="dk1"/>
              </a:buClr>
              <a:buSzPts val="2400"/>
              <a:buChar char="•"/>
              <a:defRPr sz="2400"/>
            </a:lvl1pPr>
            <a:lvl2pPr marL="914400" lvl="1" indent="-381000" algn="l" rtl="0">
              <a:lnSpc>
                <a:spcPct val="100000"/>
              </a:lnSpc>
              <a:spcBef>
                <a:spcPts val="1000"/>
              </a:spcBef>
              <a:spcAft>
                <a:spcPts val="0"/>
              </a:spcAft>
              <a:buClr>
                <a:schemeClr val="dk1"/>
              </a:buClr>
              <a:buSzPts val="2400"/>
              <a:buChar char="•"/>
              <a:defRPr sz="2400"/>
            </a:lvl2pPr>
            <a:lvl3pPr marL="1371600" lvl="2" indent="-342900" algn="l" rtl="0">
              <a:lnSpc>
                <a:spcPct val="100000"/>
              </a:lnSpc>
              <a:spcBef>
                <a:spcPts val="1000"/>
              </a:spcBef>
              <a:spcAft>
                <a:spcPts val="0"/>
              </a:spcAft>
              <a:buClr>
                <a:schemeClr val="dk1"/>
              </a:buClr>
              <a:buSzPts val="1800"/>
              <a:buChar char="•"/>
              <a:defRPr sz="1800"/>
            </a:lvl3pPr>
            <a:lvl4pPr marL="1828800" lvl="3" indent="-330200" algn="l" rtl="0">
              <a:lnSpc>
                <a:spcPct val="100000"/>
              </a:lnSpc>
              <a:spcBef>
                <a:spcPts val="1000"/>
              </a:spcBef>
              <a:spcAft>
                <a:spcPts val="0"/>
              </a:spcAft>
              <a:buClr>
                <a:schemeClr val="dk1"/>
              </a:buClr>
              <a:buSzPts val="1600"/>
              <a:buChar char="•"/>
              <a:defRPr sz="1600"/>
            </a:lvl4pPr>
            <a:lvl5pPr marL="2286000" lvl="4" indent="-330200" algn="l" rtl="0">
              <a:lnSpc>
                <a:spcPct val="100000"/>
              </a:lnSpc>
              <a:spcBef>
                <a:spcPts val="1000"/>
              </a:spcBef>
              <a:spcAft>
                <a:spcPts val="0"/>
              </a:spcAft>
              <a:buClr>
                <a:schemeClr val="dk1"/>
              </a:buClr>
              <a:buSzPts val="1600"/>
              <a:buChar char="•"/>
              <a:defRPr sz="1600"/>
            </a:lvl5pPr>
            <a:lvl6pPr marL="2743200" lvl="5" indent="-342900" algn="l" rtl="0">
              <a:lnSpc>
                <a:spcPct val="90000"/>
              </a:lnSpc>
              <a:spcBef>
                <a:spcPts val="1000"/>
              </a:spcBef>
              <a:spcAft>
                <a:spcPts val="0"/>
              </a:spcAft>
              <a:buClr>
                <a:schemeClr val="dk1"/>
              </a:buClr>
              <a:buSzPts val="1800"/>
              <a:buChar char="•"/>
              <a:defRPr/>
            </a:lvl6pPr>
            <a:lvl7pPr marL="3200400" lvl="6" indent="-342900" algn="l" rtl="0">
              <a:lnSpc>
                <a:spcPct val="90000"/>
              </a:lnSpc>
              <a:spcBef>
                <a:spcPts val="1000"/>
              </a:spcBef>
              <a:spcAft>
                <a:spcPts val="0"/>
              </a:spcAft>
              <a:buClr>
                <a:schemeClr val="dk1"/>
              </a:buClr>
              <a:buSzPts val="1800"/>
              <a:buChar char="•"/>
              <a:defRPr/>
            </a:lvl7pPr>
            <a:lvl8pPr marL="3657600" lvl="7" indent="-342900" algn="l" rtl="0">
              <a:lnSpc>
                <a:spcPct val="90000"/>
              </a:lnSpc>
              <a:spcBef>
                <a:spcPts val="1000"/>
              </a:spcBef>
              <a:spcAft>
                <a:spcPts val="0"/>
              </a:spcAft>
              <a:buClr>
                <a:schemeClr val="dk1"/>
              </a:buClr>
              <a:buSzPts val="1800"/>
              <a:buChar char="•"/>
              <a:defRPr/>
            </a:lvl8pPr>
            <a:lvl9pPr marL="4114800" lvl="8" indent="-342900" algn="l" rtl="0">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Picture TypeA">
  <p:cSld name="Big Picture TypeA">
    <p:spTree>
      <p:nvGrpSpPr>
        <p:cNvPr id="1" name="Shape 84"/>
        <p:cNvGrpSpPr/>
        <p:nvPr/>
      </p:nvGrpSpPr>
      <p:grpSpPr>
        <a:xfrm>
          <a:off x="0" y="0"/>
          <a:ext cx="0" cy="0"/>
          <a:chOff x="0" y="0"/>
          <a:chExt cx="0" cy="0"/>
        </a:xfrm>
      </p:grpSpPr>
      <p:sp>
        <p:nvSpPr>
          <p:cNvPr id="85" name="Google Shape;85;gce67313d9e_0_223"/>
          <p:cNvSpPr>
            <a:spLocks noGrp="1"/>
          </p:cNvSpPr>
          <p:nvPr>
            <p:ph type="pic" idx="2"/>
          </p:nvPr>
        </p:nvSpPr>
        <p:spPr>
          <a:xfrm>
            <a:off x="0" y="0"/>
            <a:ext cx="24384000" cy="13716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2000"/>
              </a:spcBef>
              <a:spcAft>
                <a:spcPts val="0"/>
              </a:spcAft>
              <a:buClr>
                <a:schemeClr val="dk1"/>
              </a:buClr>
              <a:buSzPts val="5600"/>
              <a:buFont typeface="Arial"/>
              <a:buNone/>
              <a:defRPr sz="5600" b="0" i="0" u="none" strike="noStrike" cap="none">
                <a:solidFill>
                  <a:schemeClr val="dk1"/>
                </a:solidFill>
                <a:latin typeface="Helvetica Neue"/>
                <a:ea typeface="Helvetica Neue"/>
                <a:cs typeface="Helvetica Neue"/>
                <a:sym typeface="Helvetica Neue"/>
              </a:defRPr>
            </a:lvl1pPr>
            <a:lvl2pPr marR="0" lvl="1" algn="l" rtl="0">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Helvetica Neue"/>
                <a:ea typeface="Helvetica Neue"/>
                <a:cs typeface="Helvetica Neue"/>
                <a:sym typeface="Helvetica Neue"/>
              </a:defRPr>
            </a:lvl2pPr>
            <a:lvl3pPr marR="0" lvl="2" algn="l" rtl="0">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Helvetica Neue"/>
                <a:ea typeface="Helvetica Neue"/>
                <a:cs typeface="Helvetica Neue"/>
                <a:sym typeface="Helvetica Neue"/>
              </a:defRPr>
            </a:lvl3pPr>
            <a:lvl4pPr marR="0" lvl="3"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4pPr>
            <a:lvl5pPr marR="0" lvl="4"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9pPr>
          </a:lstStyle>
          <a:p>
            <a:endParaRPr/>
          </a:p>
        </p:txBody>
      </p:sp>
      <p:sp>
        <p:nvSpPr>
          <p:cNvPr id="86" name="Google Shape;86;gce67313d9e_0_223"/>
          <p:cNvSpPr/>
          <p:nvPr/>
        </p:nvSpPr>
        <p:spPr>
          <a:xfrm>
            <a:off x="1400175" y="-1"/>
            <a:ext cx="7765200" cy="13716000"/>
          </a:xfrm>
          <a:prstGeom prst="rect">
            <a:avLst/>
          </a:prstGeom>
          <a:solidFill>
            <a:srgbClr val="FFD966">
              <a:alpha val="7686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a:ea typeface="Helvetica Neue"/>
              <a:cs typeface="Helvetica Neue"/>
              <a:sym typeface="Helvetica Neue"/>
            </a:endParaRPr>
          </a:p>
        </p:txBody>
      </p:sp>
      <p:pic>
        <p:nvPicPr>
          <p:cNvPr id="87" name="Google Shape;87;gce67313d9e_0_223"/>
          <p:cNvPicPr preferRelativeResize="0"/>
          <p:nvPr/>
        </p:nvPicPr>
        <p:blipFill rotWithShape="1">
          <a:blip r:embed="rId2">
            <a:alphaModFix/>
          </a:blip>
          <a:srcRect l="16438" t="8538" r="16026" b="30818"/>
          <a:stretch/>
        </p:blipFill>
        <p:spPr>
          <a:xfrm>
            <a:off x="3969372" y="386276"/>
            <a:ext cx="2626728" cy="2683625"/>
          </a:xfrm>
          <a:prstGeom prst="rect">
            <a:avLst/>
          </a:prstGeom>
          <a:noFill/>
          <a:ln>
            <a:noFill/>
          </a:ln>
        </p:spPr>
      </p:pic>
      <p:sp>
        <p:nvSpPr>
          <p:cNvPr id="88" name="Google Shape;88;gce67313d9e_0_223"/>
          <p:cNvSpPr txBox="1">
            <a:spLocks noGrp="1"/>
          </p:cNvSpPr>
          <p:nvPr>
            <p:ph type="body" idx="1"/>
          </p:nvPr>
        </p:nvSpPr>
        <p:spPr>
          <a:xfrm>
            <a:off x="2003755" y="4183930"/>
            <a:ext cx="6558000" cy="9135000"/>
          </a:xfrm>
          <a:prstGeom prst="rect">
            <a:avLst/>
          </a:prstGeom>
          <a:noFill/>
          <a:ln>
            <a:noFill/>
          </a:ln>
        </p:spPr>
        <p:txBody>
          <a:bodyPr spcFirstLastPara="1" wrap="square" lIns="91425" tIns="45700" rIns="91425" bIns="45700" anchor="t" anchorCtr="0">
            <a:normAutofit/>
          </a:bodyPr>
          <a:lstStyle>
            <a:lvl1pPr marL="457200" lvl="0" indent="-228600" algn="r" rtl="0">
              <a:lnSpc>
                <a:spcPct val="100000"/>
              </a:lnSpc>
              <a:spcBef>
                <a:spcPts val="0"/>
              </a:spcBef>
              <a:spcAft>
                <a:spcPts val="0"/>
              </a:spcAft>
              <a:buClr>
                <a:schemeClr val="dk1"/>
              </a:buClr>
              <a:buSzPts val="4800"/>
              <a:buNone/>
              <a:defRPr sz="4800" b="1" cap="none"/>
            </a:lvl1pPr>
            <a:lvl2pPr marL="914400" lvl="1" indent="-342900" algn="l" rtl="0">
              <a:lnSpc>
                <a:spcPct val="90000"/>
              </a:lnSpc>
              <a:spcBef>
                <a:spcPts val="1000"/>
              </a:spcBef>
              <a:spcAft>
                <a:spcPts val="0"/>
              </a:spcAft>
              <a:buClr>
                <a:schemeClr val="dk1"/>
              </a:buClr>
              <a:buSzPts val="1800"/>
              <a:buChar char="•"/>
              <a:defRPr/>
            </a:lvl2pPr>
            <a:lvl3pPr marL="1371600" lvl="2" indent="-342900" algn="l" rtl="0">
              <a:lnSpc>
                <a:spcPct val="90000"/>
              </a:lnSpc>
              <a:spcBef>
                <a:spcPts val="1000"/>
              </a:spcBef>
              <a:spcAft>
                <a:spcPts val="0"/>
              </a:spcAft>
              <a:buClr>
                <a:schemeClr val="dk1"/>
              </a:buClr>
              <a:buSzPts val="1800"/>
              <a:buChar char="•"/>
              <a:defRPr/>
            </a:lvl3pPr>
            <a:lvl4pPr marL="1828800" lvl="3" indent="-342900" algn="l" rtl="0">
              <a:lnSpc>
                <a:spcPct val="90000"/>
              </a:lnSpc>
              <a:spcBef>
                <a:spcPts val="1000"/>
              </a:spcBef>
              <a:spcAft>
                <a:spcPts val="0"/>
              </a:spcAft>
              <a:buClr>
                <a:schemeClr val="dk1"/>
              </a:buClr>
              <a:buSzPts val="1800"/>
              <a:buChar char="•"/>
              <a:defRPr/>
            </a:lvl4pPr>
            <a:lvl5pPr marL="2286000" lvl="4" indent="-342900" algn="l" rtl="0">
              <a:lnSpc>
                <a:spcPct val="90000"/>
              </a:lnSpc>
              <a:spcBef>
                <a:spcPts val="1000"/>
              </a:spcBef>
              <a:spcAft>
                <a:spcPts val="0"/>
              </a:spcAft>
              <a:buClr>
                <a:schemeClr val="dk1"/>
              </a:buClr>
              <a:buSzPts val="1800"/>
              <a:buChar char="•"/>
              <a:defRPr/>
            </a:lvl5pPr>
            <a:lvl6pPr marL="2743200" lvl="5" indent="-342900" algn="l" rtl="0">
              <a:lnSpc>
                <a:spcPct val="90000"/>
              </a:lnSpc>
              <a:spcBef>
                <a:spcPts val="1000"/>
              </a:spcBef>
              <a:spcAft>
                <a:spcPts val="0"/>
              </a:spcAft>
              <a:buClr>
                <a:schemeClr val="dk1"/>
              </a:buClr>
              <a:buSzPts val="1800"/>
              <a:buChar char="•"/>
              <a:defRPr/>
            </a:lvl6pPr>
            <a:lvl7pPr marL="3200400" lvl="6" indent="-342900" algn="l" rtl="0">
              <a:lnSpc>
                <a:spcPct val="90000"/>
              </a:lnSpc>
              <a:spcBef>
                <a:spcPts val="1000"/>
              </a:spcBef>
              <a:spcAft>
                <a:spcPts val="0"/>
              </a:spcAft>
              <a:buClr>
                <a:schemeClr val="dk1"/>
              </a:buClr>
              <a:buSzPts val="1800"/>
              <a:buChar char="•"/>
              <a:defRPr/>
            </a:lvl7pPr>
            <a:lvl8pPr marL="3657600" lvl="7" indent="-342900" algn="l" rtl="0">
              <a:lnSpc>
                <a:spcPct val="90000"/>
              </a:lnSpc>
              <a:spcBef>
                <a:spcPts val="1000"/>
              </a:spcBef>
              <a:spcAft>
                <a:spcPts val="0"/>
              </a:spcAft>
              <a:buClr>
                <a:schemeClr val="dk1"/>
              </a:buClr>
              <a:buSzPts val="1800"/>
              <a:buChar char="•"/>
              <a:defRPr/>
            </a:lvl8pPr>
            <a:lvl9pPr marL="4114800" lvl="8" indent="-342900" algn="l" rtl="0">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mall Content Slide">
  <p:cSld name="Small Content Slide">
    <p:bg>
      <p:bgPr>
        <a:solidFill>
          <a:srgbClr val="F3F3F3"/>
        </a:solidFill>
        <a:effectLst/>
      </p:bgPr>
    </p:bg>
    <p:spTree>
      <p:nvGrpSpPr>
        <p:cNvPr id="1" name="Shape 89"/>
        <p:cNvGrpSpPr/>
        <p:nvPr/>
      </p:nvGrpSpPr>
      <p:grpSpPr>
        <a:xfrm>
          <a:off x="0" y="0"/>
          <a:ext cx="0" cy="0"/>
          <a:chOff x="0" y="0"/>
          <a:chExt cx="0" cy="0"/>
        </a:xfrm>
      </p:grpSpPr>
      <p:sp>
        <p:nvSpPr>
          <p:cNvPr id="90" name="Google Shape;90;gce67313d9e_0_228"/>
          <p:cNvSpPr/>
          <p:nvPr/>
        </p:nvSpPr>
        <p:spPr>
          <a:xfrm>
            <a:off x="2154252" y="0"/>
            <a:ext cx="8364000" cy="13716000"/>
          </a:xfrm>
          <a:prstGeom prst="rect">
            <a:avLst/>
          </a:prstGeom>
          <a:solidFill>
            <a:schemeClr val="lt1">
              <a:alpha val="80000"/>
            </a:scheme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a:ea typeface="Helvetica Neue"/>
              <a:cs typeface="Helvetica Neue"/>
              <a:sym typeface="Helvetica Neue"/>
            </a:endParaRPr>
          </a:p>
        </p:txBody>
      </p:sp>
      <p:sp>
        <p:nvSpPr>
          <p:cNvPr id="91" name="Google Shape;91;gce67313d9e_0_228"/>
          <p:cNvSpPr/>
          <p:nvPr/>
        </p:nvSpPr>
        <p:spPr>
          <a:xfrm>
            <a:off x="2869459" y="4420829"/>
            <a:ext cx="7008300" cy="127500"/>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a:ea typeface="Helvetica Neue"/>
              <a:cs typeface="Helvetica Neue"/>
              <a:sym typeface="Helvetica Neue"/>
            </a:endParaRPr>
          </a:p>
        </p:txBody>
      </p:sp>
      <p:sp>
        <p:nvSpPr>
          <p:cNvPr id="92" name="Google Shape;92;gce67313d9e_0_228"/>
          <p:cNvSpPr txBox="1">
            <a:spLocks noGrp="1"/>
          </p:cNvSpPr>
          <p:nvPr>
            <p:ph type="body" idx="1"/>
          </p:nvPr>
        </p:nvSpPr>
        <p:spPr>
          <a:xfrm>
            <a:off x="2869459" y="2178424"/>
            <a:ext cx="7008300" cy="2070600"/>
          </a:xfrm>
          <a:prstGeom prst="rect">
            <a:avLst/>
          </a:prstGeom>
          <a:noFill/>
          <a:ln>
            <a:noFill/>
          </a:ln>
        </p:spPr>
        <p:txBody>
          <a:bodyPr spcFirstLastPara="1" wrap="square" lIns="91425" tIns="45700" rIns="91425" bIns="45700" anchor="b" anchorCtr="0">
            <a:normAutofit/>
          </a:bodyPr>
          <a:lstStyle>
            <a:lvl1pPr marL="457200" lvl="0" indent="-228600" algn="l" rtl="0">
              <a:lnSpc>
                <a:spcPct val="100000"/>
              </a:lnSpc>
              <a:spcBef>
                <a:spcPts val="0"/>
              </a:spcBef>
              <a:spcAft>
                <a:spcPts val="0"/>
              </a:spcAft>
              <a:buClr>
                <a:schemeClr val="dk1"/>
              </a:buClr>
              <a:buSzPts val="5000"/>
              <a:buNone/>
              <a:defRPr sz="5000" b="1" cap="none"/>
            </a:lvl1pPr>
            <a:lvl2pPr marL="914400" lvl="1" indent="-342900" algn="l" rtl="0">
              <a:lnSpc>
                <a:spcPct val="90000"/>
              </a:lnSpc>
              <a:spcBef>
                <a:spcPts val="1000"/>
              </a:spcBef>
              <a:spcAft>
                <a:spcPts val="0"/>
              </a:spcAft>
              <a:buClr>
                <a:schemeClr val="dk1"/>
              </a:buClr>
              <a:buSzPts val="1800"/>
              <a:buChar char="•"/>
              <a:defRPr/>
            </a:lvl2pPr>
            <a:lvl3pPr marL="1371600" lvl="2" indent="-342900" algn="l" rtl="0">
              <a:lnSpc>
                <a:spcPct val="90000"/>
              </a:lnSpc>
              <a:spcBef>
                <a:spcPts val="1000"/>
              </a:spcBef>
              <a:spcAft>
                <a:spcPts val="0"/>
              </a:spcAft>
              <a:buClr>
                <a:schemeClr val="dk1"/>
              </a:buClr>
              <a:buSzPts val="1800"/>
              <a:buChar char="•"/>
              <a:defRPr/>
            </a:lvl3pPr>
            <a:lvl4pPr marL="1828800" lvl="3" indent="-342900" algn="l" rtl="0">
              <a:lnSpc>
                <a:spcPct val="90000"/>
              </a:lnSpc>
              <a:spcBef>
                <a:spcPts val="1000"/>
              </a:spcBef>
              <a:spcAft>
                <a:spcPts val="0"/>
              </a:spcAft>
              <a:buClr>
                <a:schemeClr val="dk1"/>
              </a:buClr>
              <a:buSzPts val="1800"/>
              <a:buChar char="•"/>
              <a:defRPr/>
            </a:lvl4pPr>
            <a:lvl5pPr marL="2286000" lvl="4" indent="-342900" algn="l" rtl="0">
              <a:lnSpc>
                <a:spcPct val="90000"/>
              </a:lnSpc>
              <a:spcBef>
                <a:spcPts val="1000"/>
              </a:spcBef>
              <a:spcAft>
                <a:spcPts val="0"/>
              </a:spcAft>
              <a:buClr>
                <a:schemeClr val="dk1"/>
              </a:buClr>
              <a:buSzPts val="1800"/>
              <a:buChar char="•"/>
              <a:defRPr/>
            </a:lvl5pPr>
            <a:lvl6pPr marL="2743200" lvl="5" indent="-342900" algn="l" rtl="0">
              <a:lnSpc>
                <a:spcPct val="90000"/>
              </a:lnSpc>
              <a:spcBef>
                <a:spcPts val="1000"/>
              </a:spcBef>
              <a:spcAft>
                <a:spcPts val="0"/>
              </a:spcAft>
              <a:buClr>
                <a:schemeClr val="dk1"/>
              </a:buClr>
              <a:buSzPts val="1800"/>
              <a:buChar char="•"/>
              <a:defRPr/>
            </a:lvl6pPr>
            <a:lvl7pPr marL="3200400" lvl="6" indent="-342900" algn="l" rtl="0">
              <a:lnSpc>
                <a:spcPct val="90000"/>
              </a:lnSpc>
              <a:spcBef>
                <a:spcPts val="1000"/>
              </a:spcBef>
              <a:spcAft>
                <a:spcPts val="0"/>
              </a:spcAft>
              <a:buClr>
                <a:schemeClr val="dk1"/>
              </a:buClr>
              <a:buSzPts val="1800"/>
              <a:buChar char="•"/>
              <a:defRPr/>
            </a:lvl7pPr>
            <a:lvl8pPr marL="3657600" lvl="7" indent="-342900" algn="l" rtl="0">
              <a:lnSpc>
                <a:spcPct val="90000"/>
              </a:lnSpc>
              <a:spcBef>
                <a:spcPts val="1000"/>
              </a:spcBef>
              <a:spcAft>
                <a:spcPts val="0"/>
              </a:spcAft>
              <a:buClr>
                <a:schemeClr val="dk1"/>
              </a:buClr>
              <a:buSzPts val="1800"/>
              <a:buChar char="•"/>
              <a:defRPr/>
            </a:lvl8pPr>
            <a:lvl9pPr marL="4114800" lvl="8" indent="-342900" algn="l" rtl="0">
              <a:lnSpc>
                <a:spcPct val="90000"/>
              </a:lnSpc>
              <a:spcBef>
                <a:spcPts val="1000"/>
              </a:spcBef>
              <a:spcAft>
                <a:spcPts val="0"/>
              </a:spcAft>
              <a:buClr>
                <a:schemeClr val="dk1"/>
              </a:buClr>
              <a:buSzPts val="1800"/>
              <a:buChar char="•"/>
              <a:defRPr/>
            </a:lvl9pPr>
          </a:lstStyle>
          <a:p>
            <a:endParaRPr/>
          </a:p>
        </p:txBody>
      </p:sp>
      <p:sp>
        <p:nvSpPr>
          <p:cNvPr id="93" name="Google Shape;93;gce67313d9e_0_228"/>
          <p:cNvSpPr txBox="1">
            <a:spLocks noGrp="1"/>
          </p:cNvSpPr>
          <p:nvPr>
            <p:ph type="body" idx="2"/>
          </p:nvPr>
        </p:nvSpPr>
        <p:spPr>
          <a:xfrm>
            <a:off x="2869460" y="4846320"/>
            <a:ext cx="7008300" cy="8996100"/>
          </a:xfrm>
          <a:prstGeom prst="rect">
            <a:avLst/>
          </a:prstGeom>
          <a:noFill/>
          <a:ln>
            <a:noFill/>
          </a:ln>
        </p:spPr>
        <p:txBody>
          <a:bodyPr spcFirstLastPara="1" wrap="square" lIns="91425" tIns="45700" rIns="91425" bIns="45700" anchor="t" anchorCtr="0">
            <a:normAutofit/>
          </a:bodyPr>
          <a:lstStyle>
            <a:lvl1pPr marL="457200" lvl="0" indent="-228600" algn="l" rtl="0">
              <a:lnSpc>
                <a:spcPct val="100000"/>
              </a:lnSpc>
              <a:spcBef>
                <a:spcPts val="2000"/>
              </a:spcBef>
              <a:spcAft>
                <a:spcPts val="0"/>
              </a:spcAft>
              <a:buClr>
                <a:schemeClr val="dk1"/>
              </a:buClr>
              <a:buSzPts val="2400"/>
              <a:buNone/>
              <a:defRPr sz="2400"/>
            </a:lvl1pPr>
            <a:lvl2pPr marL="914400" lvl="1" indent="-381000" algn="l" rtl="0">
              <a:lnSpc>
                <a:spcPct val="100000"/>
              </a:lnSpc>
              <a:spcBef>
                <a:spcPts val="1000"/>
              </a:spcBef>
              <a:spcAft>
                <a:spcPts val="0"/>
              </a:spcAft>
              <a:buClr>
                <a:schemeClr val="dk1"/>
              </a:buClr>
              <a:buSzPts val="2400"/>
              <a:buChar char="•"/>
              <a:defRPr sz="2400"/>
            </a:lvl2pPr>
            <a:lvl3pPr marL="1371600" lvl="2" indent="-342900" algn="l" rtl="0">
              <a:lnSpc>
                <a:spcPct val="100000"/>
              </a:lnSpc>
              <a:spcBef>
                <a:spcPts val="1000"/>
              </a:spcBef>
              <a:spcAft>
                <a:spcPts val="0"/>
              </a:spcAft>
              <a:buClr>
                <a:schemeClr val="dk1"/>
              </a:buClr>
              <a:buSzPts val="1800"/>
              <a:buChar char="•"/>
              <a:defRPr sz="1800"/>
            </a:lvl3pPr>
            <a:lvl4pPr marL="1828800" lvl="3" indent="-330200" algn="l" rtl="0">
              <a:lnSpc>
                <a:spcPct val="100000"/>
              </a:lnSpc>
              <a:spcBef>
                <a:spcPts val="1000"/>
              </a:spcBef>
              <a:spcAft>
                <a:spcPts val="0"/>
              </a:spcAft>
              <a:buClr>
                <a:schemeClr val="dk1"/>
              </a:buClr>
              <a:buSzPts val="1600"/>
              <a:buChar char="•"/>
              <a:defRPr sz="1600"/>
            </a:lvl4pPr>
            <a:lvl5pPr marL="2286000" lvl="4" indent="-330200" algn="l" rtl="0">
              <a:lnSpc>
                <a:spcPct val="100000"/>
              </a:lnSpc>
              <a:spcBef>
                <a:spcPts val="1000"/>
              </a:spcBef>
              <a:spcAft>
                <a:spcPts val="0"/>
              </a:spcAft>
              <a:buClr>
                <a:schemeClr val="dk1"/>
              </a:buClr>
              <a:buSzPts val="1600"/>
              <a:buChar char="•"/>
              <a:defRPr sz="1600"/>
            </a:lvl5pPr>
            <a:lvl6pPr marL="2743200" lvl="5" indent="-342900" algn="l" rtl="0">
              <a:lnSpc>
                <a:spcPct val="90000"/>
              </a:lnSpc>
              <a:spcBef>
                <a:spcPts val="1000"/>
              </a:spcBef>
              <a:spcAft>
                <a:spcPts val="0"/>
              </a:spcAft>
              <a:buClr>
                <a:schemeClr val="dk1"/>
              </a:buClr>
              <a:buSzPts val="1800"/>
              <a:buChar char="•"/>
              <a:defRPr/>
            </a:lvl6pPr>
            <a:lvl7pPr marL="3200400" lvl="6" indent="-342900" algn="l" rtl="0">
              <a:lnSpc>
                <a:spcPct val="90000"/>
              </a:lnSpc>
              <a:spcBef>
                <a:spcPts val="1000"/>
              </a:spcBef>
              <a:spcAft>
                <a:spcPts val="0"/>
              </a:spcAft>
              <a:buClr>
                <a:schemeClr val="dk1"/>
              </a:buClr>
              <a:buSzPts val="1800"/>
              <a:buChar char="•"/>
              <a:defRPr/>
            </a:lvl7pPr>
            <a:lvl8pPr marL="3657600" lvl="7" indent="-342900" algn="l" rtl="0">
              <a:lnSpc>
                <a:spcPct val="90000"/>
              </a:lnSpc>
              <a:spcBef>
                <a:spcPts val="1000"/>
              </a:spcBef>
              <a:spcAft>
                <a:spcPts val="0"/>
              </a:spcAft>
              <a:buClr>
                <a:schemeClr val="dk1"/>
              </a:buClr>
              <a:buSzPts val="1800"/>
              <a:buChar char="•"/>
              <a:defRPr/>
            </a:lvl8pPr>
            <a:lvl9pPr marL="4114800" lvl="8" indent="-342900" algn="l" rtl="0">
              <a:lnSpc>
                <a:spcPct val="90000"/>
              </a:lnSpc>
              <a:spcBef>
                <a:spcPts val="1000"/>
              </a:spcBef>
              <a:spcAft>
                <a:spcPts val="0"/>
              </a:spcAft>
              <a:buClr>
                <a:schemeClr val="dk1"/>
              </a:buClr>
              <a:buSzPts val="1800"/>
              <a:buChar char="•"/>
              <a:defRPr/>
            </a:lvl9pPr>
          </a:lstStyle>
          <a:p>
            <a:endParaRPr/>
          </a:p>
        </p:txBody>
      </p:sp>
      <p:pic>
        <p:nvPicPr>
          <p:cNvPr id="94" name="Google Shape;94;gce67313d9e_0_228"/>
          <p:cNvPicPr preferRelativeResize="0"/>
          <p:nvPr/>
        </p:nvPicPr>
        <p:blipFill rotWithShape="1">
          <a:blip r:embed="rId2">
            <a:alphaModFix/>
          </a:blip>
          <a:srcRect l="16438" t="8538" r="16026" b="30818"/>
          <a:stretch/>
        </p:blipFill>
        <p:spPr>
          <a:xfrm>
            <a:off x="21757270" y="11032375"/>
            <a:ext cx="2626728" cy="26836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 type="tx">
  <p:cSld name="TITLE_AND_BODY">
    <p:spTree>
      <p:nvGrpSpPr>
        <p:cNvPr id="1" name="Shape 99"/>
        <p:cNvGrpSpPr/>
        <p:nvPr/>
      </p:nvGrpSpPr>
      <p:grpSpPr>
        <a:xfrm>
          <a:off x="0" y="0"/>
          <a:ext cx="0" cy="0"/>
          <a:chOff x="0" y="0"/>
          <a:chExt cx="0" cy="0"/>
        </a:xfrm>
      </p:grpSpPr>
      <p:sp>
        <p:nvSpPr>
          <p:cNvPr id="100" name="Google Shape;100;p26"/>
          <p:cNvSpPr txBox="1">
            <a:spLocks noGrp="1"/>
          </p:cNvSpPr>
          <p:nvPr>
            <p:ph type="sldNum" idx="12"/>
          </p:nvPr>
        </p:nvSpPr>
        <p:spPr>
          <a:xfrm>
            <a:off x="23738970" y="13131800"/>
            <a:ext cx="396826" cy="406400"/>
          </a:xfrm>
          <a:prstGeom prst="rect">
            <a:avLst/>
          </a:prstGeom>
          <a:noFill/>
          <a:ln>
            <a:noFill/>
          </a:ln>
        </p:spPr>
        <p:txBody>
          <a:bodyPr spcFirstLastPara="1" wrap="square" lIns="50800" tIns="50800" rIns="50800" bIns="50800" anchor="t" anchorCtr="0">
            <a:spAutoFit/>
          </a:bodyPr>
          <a:lstStyle>
            <a:lvl1pPr marL="0" marR="0" lvl="0" indent="0" algn="ctr">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age">
  <p:cSld name="page">
    <p:spTree>
      <p:nvGrpSpPr>
        <p:cNvPr id="1" name="Shape 101"/>
        <p:cNvGrpSpPr/>
        <p:nvPr/>
      </p:nvGrpSpPr>
      <p:grpSpPr>
        <a:xfrm>
          <a:off x="0" y="0"/>
          <a:ext cx="0" cy="0"/>
          <a:chOff x="0" y="0"/>
          <a:chExt cx="0" cy="0"/>
        </a:xfrm>
      </p:grpSpPr>
      <p:sp>
        <p:nvSpPr>
          <p:cNvPr id="102" name="Google Shape;102;p27"/>
          <p:cNvSpPr txBox="1">
            <a:spLocks noGrp="1"/>
          </p:cNvSpPr>
          <p:nvPr>
            <p:ph type="sldNum" idx="12"/>
          </p:nvPr>
        </p:nvSpPr>
        <p:spPr>
          <a:xfrm>
            <a:off x="23659966" y="13030200"/>
            <a:ext cx="453238" cy="469900"/>
          </a:xfrm>
          <a:prstGeom prst="rect">
            <a:avLst/>
          </a:prstGeom>
          <a:noFill/>
          <a:ln>
            <a:noFill/>
          </a:ln>
        </p:spPr>
        <p:txBody>
          <a:bodyPr spcFirstLastPara="1" wrap="square" lIns="50800" tIns="50800" rIns="50800" bIns="50800" anchor="t" anchorCtr="0">
            <a:sp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age 2">
  <p:cSld name="page 2">
    <p:spTree>
      <p:nvGrpSpPr>
        <p:cNvPr id="1" name="Shape 103"/>
        <p:cNvGrpSpPr/>
        <p:nvPr/>
      </p:nvGrpSpPr>
      <p:grpSpPr>
        <a:xfrm>
          <a:off x="0" y="0"/>
          <a:ext cx="0" cy="0"/>
          <a:chOff x="0" y="0"/>
          <a:chExt cx="0" cy="0"/>
        </a:xfrm>
      </p:grpSpPr>
      <p:sp>
        <p:nvSpPr>
          <p:cNvPr id="104" name="Google Shape;104;p30"/>
          <p:cNvSpPr txBox="1">
            <a:spLocks noGrp="1"/>
          </p:cNvSpPr>
          <p:nvPr>
            <p:ph type="sldNum" idx="12"/>
          </p:nvPr>
        </p:nvSpPr>
        <p:spPr>
          <a:xfrm>
            <a:off x="23659966" y="13030200"/>
            <a:ext cx="453238" cy="469900"/>
          </a:xfrm>
          <a:prstGeom prst="rect">
            <a:avLst/>
          </a:prstGeom>
          <a:noFill/>
          <a:ln>
            <a:noFill/>
          </a:ln>
        </p:spPr>
        <p:txBody>
          <a:bodyPr spcFirstLastPara="1" wrap="square" lIns="50800" tIns="50800" rIns="50800" bIns="50800" anchor="t" anchorCtr="0">
            <a:sp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
        <p:nvSpPr>
          <p:cNvPr id="105" name="Google Shape;105;p30"/>
          <p:cNvSpPr/>
          <p:nvPr/>
        </p:nvSpPr>
        <p:spPr>
          <a:xfrm>
            <a:off x="-20536" y="843426"/>
            <a:ext cx="477377" cy="1311937"/>
          </a:xfrm>
          <a:prstGeom prst="rect">
            <a:avLst/>
          </a:prstGeom>
          <a:solidFill>
            <a:srgbClr val="FFFC73"/>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24"/>
          <p:cNvSpPr txBox="1">
            <a:spLocks noGrp="1"/>
          </p:cNvSpPr>
          <p:nvPr>
            <p:ph type="title"/>
          </p:nvPr>
        </p:nvSpPr>
        <p:spPr>
          <a:xfrm>
            <a:off x="1663701" y="3419477"/>
            <a:ext cx="21031198" cy="5705474"/>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12000"/>
              <a:buFont typeface="Calibri"/>
              <a:buNone/>
              <a:defRPr sz="120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9" name="Google Shape;19;p24"/>
          <p:cNvSpPr txBox="1">
            <a:spLocks noGrp="1"/>
          </p:cNvSpPr>
          <p:nvPr>
            <p:ph type="body" idx="1"/>
          </p:nvPr>
        </p:nvSpPr>
        <p:spPr>
          <a:xfrm>
            <a:off x="1663701" y="9178925"/>
            <a:ext cx="21031198" cy="3000374"/>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2000"/>
              </a:spcBef>
              <a:spcAft>
                <a:spcPts val="0"/>
              </a:spcAft>
              <a:buClr>
                <a:srgbClr val="888888"/>
              </a:buClr>
              <a:buSzPts val="4800"/>
              <a:buFont typeface="Arial"/>
              <a:buNone/>
              <a:defRPr sz="4800" b="0" i="0" u="none" strike="noStrike" cap="none">
                <a:solidFill>
                  <a:srgbClr val="888888"/>
                </a:solidFill>
                <a:latin typeface="Calibri"/>
                <a:ea typeface="Calibri"/>
                <a:cs typeface="Calibri"/>
                <a:sym typeface="Calibri"/>
              </a:defRPr>
            </a:lvl1pPr>
            <a:lvl2pPr marL="914400" marR="0" lvl="1" indent="-228600" algn="l">
              <a:lnSpc>
                <a:spcPct val="90000"/>
              </a:lnSpc>
              <a:spcBef>
                <a:spcPts val="1000"/>
              </a:spcBef>
              <a:spcAft>
                <a:spcPts val="0"/>
              </a:spcAft>
              <a:buClr>
                <a:srgbClr val="888888"/>
              </a:buClr>
              <a:buSzPts val="4000"/>
              <a:buFont typeface="Arial"/>
              <a:buNone/>
              <a:defRPr sz="4000" b="0" i="0" u="none" strike="noStrike" cap="none">
                <a:solidFill>
                  <a:srgbClr val="888888"/>
                </a:solidFill>
                <a:latin typeface="Calibri"/>
                <a:ea typeface="Calibri"/>
                <a:cs typeface="Calibri"/>
                <a:sym typeface="Calibri"/>
              </a:defRPr>
            </a:lvl2pPr>
            <a:lvl3pPr marL="1371600" marR="0" lvl="2" indent="-228600" algn="l">
              <a:lnSpc>
                <a:spcPct val="90000"/>
              </a:lnSpc>
              <a:spcBef>
                <a:spcPts val="1000"/>
              </a:spcBef>
              <a:spcAft>
                <a:spcPts val="0"/>
              </a:spcAft>
              <a:buClr>
                <a:srgbClr val="888888"/>
              </a:buClr>
              <a:buSzPts val="3600"/>
              <a:buFont typeface="Arial"/>
              <a:buNone/>
              <a:defRPr sz="3600" b="0" i="0" u="none" strike="noStrike" cap="none">
                <a:solidFill>
                  <a:srgbClr val="888888"/>
                </a:solidFill>
                <a:latin typeface="Calibri"/>
                <a:ea typeface="Calibri"/>
                <a:cs typeface="Calibri"/>
                <a:sym typeface="Calibri"/>
              </a:defRPr>
            </a:lvl3pPr>
            <a:lvl4pPr marL="1828800" marR="0" lvl="3" indent="-228600" algn="l">
              <a:lnSpc>
                <a:spcPct val="90000"/>
              </a:lnSpc>
              <a:spcBef>
                <a:spcPts val="100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4pPr>
            <a:lvl5pPr marL="2286000" marR="0" lvl="4" indent="-228600" algn="l">
              <a:lnSpc>
                <a:spcPct val="90000"/>
              </a:lnSpc>
              <a:spcBef>
                <a:spcPts val="100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5pPr>
            <a:lvl6pPr marL="2743200" marR="0" lvl="5" indent="-228600" algn="l">
              <a:lnSpc>
                <a:spcPct val="90000"/>
              </a:lnSpc>
              <a:spcBef>
                <a:spcPts val="100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6pPr>
            <a:lvl7pPr marL="3200400" marR="0" lvl="6" indent="-228600" algn="l">
              <a:lnSpc>
                <a:spcPct val="90000"/>
              </a:lnSpc>
              <a:spcBef>
                <a:spcPts val="100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7pPr>
            <a:lvl8pPr marL="3657600" marR="0" lvl="7" indent="-228600" algn="l">
              <a:lnSpc>
                <a:spcPct val="90000"/>
              </a:lnSpc>
              <a:spcBef>
                <a:spcPts val="100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8pPr>
            <a:lvl9pPr marL="4114800" marR="0" lvl="8" indent="-228600" algn="l">
              <a:lnSpc>
                <a:spcPct val="90000"/>
              </a:lnSpc>
              <a:spcBef>
                <a:spcPts val="100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9pPr>
          </a:lstStyle>
          <a:p>
            <a:endParaRPr/>
          </a:p>
        </p:txBody>
      </p:sp>
      <p:sp>
        <p:nvSpPr>
          <p:cNvPr id="20" name="Google Shape;20;p24"/>
          <p:cNvSpPr txBox="1">
            <a:spLocks noGrp="1"/>
          </p:cNvSpPr>
          <p:nvPr>
            <p:ph type="dt" idx="10"/>
          </p:nvPr>
        </p:nvSpPr>
        <p:spPr>
          <a:xfrm>
            <a:off x="1676401" y="12712701"/>
            <a:ext cx="5486398" cy="73025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21" name="Google Shape;21;p24"/>
          <p:cNvSpPr txBox="1">
            <a:spLocks noGrp="1"/>
          </p:cNvSpPr>
          <p:nvPr>
            <p:ph type="ftr" idx="11"/>
          </p:nvPr>
        </p:nvSpPr>
        <p:spPr>
          <a:xfrm>
            <a:off x="8077200" y="12712701"/>
            <a:ext cx="8229600" cy="73025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22" name="Google Shape;22;p24"/>
          <p:cNvSpPr txBox="1">
            <a:spLocks noGrp="1"/>
          </p:cNvSpPr>
          <p:nvPr>
            <p:ph type="sldNum" idx="12"/>
          </p:nvPr>
        </p:nvSpPr>
        <p:spPr>
          <a:xfrm>
            <a:off x="17221202" y="12712701"/>
            <a:ext cx="5486398" cy="73025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3"/>
        <p:cNvGrpSpPr/>
        <p:nvPr/>
      </p:nvGrpSpPr>
      <p:grpSpPr>
        <a:xfrm>
          <a:off x="0" y="0"/>
          <a:ext cx="0" cy="0"/>
          <a:chOff x="0" y="0"/>
          <a:chExt cx="0" cy="0"/>
        </a:xfrm>
      </p:grpSpPr>
      <p:sp>
        <p:nvSpPr>
          <p:cNvPr id="24" name="Google Shape;24;p28"/>
          <p:cNvSpPr txBox="1">
            <a:spLocks noGrp="1"/>
          </p:cNvSpPr>
          <p:nvPr>
            <p:ph type="title"/>
          </p:nvPr>
        </p:nvSpPr>
        <p:spPr>
          <a:xfrm>
            <a:off x="1676401" y="730250"/>
            <a:ext cx="21031198" cy="2651124"/>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8800"/>
              <a:buFont typeface="Calibri"/>
              <a:buNone/>
              <a:defRPr sz="88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25" name="Google Shape;25;p28"/>
          <p:cNvSpPr txBox="1">
            <a:spLocks noGrp="1"/>
          </p:cNvSpPr>
          <p:nvPr>
            <p:ph type="body" idx="1"/>
          </p:nvPr>
        </p:nvSpPr>
        <p:spPr>
          <a:xfrm>
            <a:off x="1676400" y="3651250"/>
            <a:ext cx="10363200" cy="8702676"/>
          </a:xfrm>
          <a:prstGeom prst="rect">
            <a:avLst/>
          </a:prstGeom>
          <a:noFill/>
          <a:ln>
            <a:noFill/>
          </a:ln>
        </p:spPr>
        <p:txBody>
          <a:bodyPr spcFirstLastPara="1" wrap="square" lIns="91425" tIns="91425" rIns="91425" bIns="91425" anchor="t" anchorCtr="0">
            <a:noAutofit/>
          </a:bodyPr>
          <a:lstStyle>
            <a:lvl1pPr marL="457200" marR="0" lvl="0" indent="-584200" algn="l">
              <a:lnSpc>
                <a:spcPct val="90000"/>
              </a:lnSpc>
              <a:spcBef>
                <a:spcPts val="2000"/>
              </a:spcBef>
              <a:spcAft>
                <a:spcPts val="0"/>
              </a:spcAft>
              <a:buClr>
                <a:schemeClr val="dk1"/>
              </a:buClr>
              <a:buSzPts val="5600"/>
              <a:buFont typeface="Arial"/>
              <a:buChar char="•"/>
              <a:defRPr sz="5600" b="0" i="0" u="none" strike="noStrike" cap="none">
                <a:solidFill>
                  <a:schemeClr val="dk1"/>
                </a:solidFill>
                <a:latin typeface="Calibri"/>
                <a:ea typeface="Calibri"/>
                <a:cs typeface="Calibri"/>
                <a:sym typeface="Calibri"/>
              </a:defRPr>
            </a:lvl1pPr>
            <a:lvl2pPr marL="914400" marR="0" lvl="1" indent="-533400" algn="l">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2pPr>
            <a:lvl3pPr marL="1371600" marR="0" lvl="2"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3pPr>
            <a:lvl4pPr marL="1828800" marR="0" lvl="3"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4pPr>
            <a:lvl5pPr marL="2286000" marR="0" lvl="4"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5pPr>
            <a:lvl6pPr marL="2743200" marR="0" lvl="5"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6pPr>
            <a:lvl7pPr marL="3200400" marR="0" lvl="6"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7pPr>
            <a:lvl8pPr marL="3657600" marR="0" lvl="7"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8pPr>
            <a:lvl9pPr marL="4114800" marR="0" lvl="8"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26" name="Google Shape;26;p28"/>
          <p:cNvSpPr txBox="1">
            <a:spLocks noGrp="1"/>
          </p:cNvSpPr>
          <p:nvPr>
            <p:ph type="body" idx="2"/>
          </p:nvPr>
        </p:nvSpPr>
        <p:spPr>
          <a:xfrm>
            <a:off x="12344400" y="3651250"/>
            <a:ext cx="10363200" cy="8702676"/>
          </a:xfrm>
          <a:prstGeom prst="rect">
            <a:avLst/>
          </a:prstGeom>
          <a:noFill/>
          <a:ln>
            <a:noFill/>
          </a:ln>
        </p:spPr>
        <p:txBody>
          <a:bodyPr spcFirstLastPara="1" wrap="square" lIns="91425" tIns="91425" rIns="91425" bIns="91425" anchor="t" anchorCtr="0">
            <a:noAutofit/>
          </a:bodyPr>
          <a:lstStyle>
            <a:lvl1pPr marL="457200" marR="0" lvl="0" indent="-584200" algn="l">
              <a:lnSpc>
                <a:spcPct val="90000"/>
              </a:lnSpc>
              <a:spcBef>
                <a:spcPts val="2000"/>
              </a:spcBef>
              <a:spcAft>
                <a:spcPts val="0"/>
              </a:spcAft>
              <a:buClr>
                <a:schemeClr val="dk1"/>
              </a:buClr>
              <a:buSzPts val="5600"/>
              <a:buFont typeface="Arial"/>
              <a:buChar char="•"/>
              <a:defRPr sz="5600" b="0" i="0" u="none" strike="noStrike" cap="none">
                <a:solidFill>
                  <a:schemeClr val="dk1"/>
                </a:solidFill>
                <a:latin typeface="Calibri"/>
                <a:ea typeface="Calibri"/>
                <a:cs typeface="Calibri"/>
                <a:sym typeface="Calibri"/>
              </a:defRPr>
            </a:lvl1pPr>
            <a:lvl2pPr marL="914400" marR="0" lvl="1" indent="-533400" algn="l">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2pPr>
            <a:lvl3pPr marL="1371600" marR="0" lvl="2"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3pPr>
            <a:lvl4pPr marL="1828800" marR="0" lvl="3"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4pPr>
            <a:lvl5pPr marL="2286000" marR="0" lvl="4"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5pPr>
            <a:lvl6pPr marL="2743200" marR="0" lvl="5"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6pPr>
            <a:lvl7pPr marL="3200400" marR="0" lvl="6"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7pPr>
            <a:lvl8pPr marL="3657600" marR="0" lvl="7"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8pPr>
            <a:lvl9pPr marL="4114800" marR="0" lvl="8"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27" name="Google Shape;27;p28"/>
          <p:cNvSpPr txBox="1">
            <a:spLocks noGrp="1"/>
          </p:cNvSpPr>
          <p:nvPr>
            <p:ph type="dt" idx="10"/>
          </p:nvPr>
        </p:nvSpPr>
        <p:spPr>
          <a:xfrm>
            <a:off x="1676401" y="12712701"/>
            <a:ext cx="5486398" cy="73025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28" name="Google Shape;28;p28"/>
          <p:cNvSpPr txBox="1">
            <a:spLocks noGrp="1"/>
          </p:cNvSpPr>
          <p:nvPr>
            <p:ph type="ftr" idx="11"/>
          </p:nvPr>
        </p:nvSpPr>
        <p:spPr>
          <a:xfrm>
            <a:off x="8077200" y="12712701"/>
            <a:ext cx="8229600" cy="73025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29" name="Google Shape;29;p28"/>
          <p:cNvSpPr txBox="1">
            <a:spLocks noGrp="1"/>
          </p:cNvSpPr>
          <p:nvPr>
            <p:ph type="sldNum" idx="12"/>
          </p:nvPr>
        </p:nvSpPr>
        <p:spPr>
          <a:xfrm>
            <a:off x="17221202" y="12712701"/>
            <a:ext cx="5486398" cy="73025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0"/>
        <p:cNvGrpSpPr/>
        <p:nvPr/>
      </p:nvGrpSpPr>
      <p:grpSpPr>
        <a:xfrm>
          <a:off x="0" y="0"/>
          <a:ext cx="0" cy="0"/>
          <a:chOff x="0" y="0"/>
          <a:chExt cx="0" cy="0"/>
        </a:xfrm>
      </p:grpSpPr>
      <p:sp>
        <p:nvSpPr>
          <p:cNvPr id="31" name="Google Shape;31;p29"/>
          <p:cNvSpPr txBox="1">
            <a:spLocks noGrp="1"/>
          </p:cNvSpPr>
          <p:nvPr>
            <p:ph type="title"/>
          </p:nvPr>
        </p:nvSpPr>
        <p:spPr>
          <a:xfrm>
            <a:off x="1679575" y="914401"/>
            <a:ext cx="7864474" cy="3200398"/>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6400"/>
              <a:buFont typeface="Calibri"/>
              <a:buNone/>
              <a:defRPr sz="6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32" name="Google Shape;32;p29"/>
          <p:cNvSpPr txBox="1">
            <a:spLocks noGrp="1"/>
          </p:cNvSpPr>
          <p:nvPr>
            <p:ph type="body" idx="1"/>
          </p:nvPr>
        </p:nvSpPr>
        <p:spPr>
          <a:xfrm>
            <a:off x="10366375" y="1974850"/>
            <a:ext cx="12344398" cy="9747248"/>
          </a:xfrm>
          <a:prstGeom prst="rect">
            <a:avLst/>
          </a:prstGeom>
          <a:noFill/>
          <a:ln>
            <a:noFill/>
          </a:ln>
        </p:spPr>
        <p:txBody>
          <a:bodyPr spcFirstLastPara="1" wrap="square" lIns="91425" tIns="91425" rIns="91425" bIns="91425" anchor="t" anchorCtr="0">
            <a:noAutofit/>
          </a:bodyPr>
          <a:lstStyle>
            <a:lvl1pPr marL="457200" marR="0" lvl="0" indent="-635000" algn="l">
              <a:lnSpc>
                <a:spcPct val="90000"/>
              </a:lnSpc>
              <a:spcBef>
                <a:spcPts val="20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1pPr>
            <a:lvl2pPr marL="914400" marR="0" lvl="1" indent="-584200" algn="l">
              <a:lnSpc>
                <a:spcPct val="90000"/>
              </a:lnSpc>
              <a:spcBef>
                <a:spcPts val="1000"/>
              </a:spcBef>
              <a:spcAft>
                <a:spcPts val="0"/>
              </a:spcAft>
              <a:buClr>
                <a:schemeClr val="dk1"/>
              </a:buClr>
              <a:buSzPts val="5600"/>
              <a:buFont typeface="Arial"/>
              <a:buChar char="•"/>
              <a:defRPr sz="5600" b="0" i="0" u="none" strike="noStrike" cap="none">
                <a:solidFill>
                  <a:schemeClr val="dk1"/>
                </a:solidFill>
                <a:latin typeface="Calibri"/>
                <a:ea typeface="Calibri"/>
                <a:cs typeface="Calibri"/>
                <a:sym typeface="Calibri"/>
              </a:defRPr>
            </a:lvl2pPr>
            <a:lvl3pPr marL="1371600" marR="0" lvl="2" indent="-533400" algn="l">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3pPr>
            <a:lvl4pPr marL="1828800" marR="0" lvl="3"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4pPr>
            <a:lvl5pPr marL="2286000" marR="0" lvl="4"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5pPr>
            <a:lvl6pPr marL="2743200" marR="0" lvl="5"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6pPr>
            <a:lvl7pPr marL="3200400" marR="0" lvl="6"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7pPr>
            <a:lvl8pPr marL="3657600" marR="0" lvl="7"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8pPr>
            <a:lvl9pPr marL="4114800" marR="0" lvl="8"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9pPr>
          </a:lstStyle>
          <a:p>
            <a:endParaRPr/>
          </a:p>
        </p:txBody>
      </p:sp>
      <p:sp>
        <p:nvSpPr>
          <p:cNvPr id="33" name="Google Shape;33;p29"/>
          <p:cNvSpPr txBox="1">
            <a:spLocks noGrp="1"/>
          </p:cNvSpPr>
          <p:nvPr>
            <p:ph type="body" idx="2"/>
          </p:nvPr>
        </p:nvSpPr>
        <p:spPr>
          <a:xfrm>
            <a:off x="1679575" y="4114800"/>
            <a:ext cx="7864474" cy="7623176"/>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2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L="914400" marR="0" lvl="1" indent="-228600" algn="l">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L="3200400" marR="0" lvl="6"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L="3657600" marR="0" lvl="7"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L="4114800" marR="0" lvl="8"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34" name="Google Shape;34;p29"/>
          <p:cNvSpPr txBox="1">
            <a:spLocks noGrp="1"/>
          </p:cNvSpPr>
          <p:nvPr>
            <p:ph type="dt" idx="10"/>
          </p:nvPr>
        </p:nvSpPr>
        <p:spPr>
          <a:xfrm>
            <a:off x="1676401" y="12712701"/>
            <a:ext cx="5486398" cy="73025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35" name="Google Shape;35;p29"/>
          <p:cNvSpPr txBox="1">
            <a:spLocks noGrp="1"/>
          </p:cNvSpPr>
          <p:nvPr>
            <p:ph type="ftr" idx="11"/>
          </p:nvPr>
        </p:nvSpPr>
        <p:spPr>
          <a:xfrm>
            <a:off x="8077200" y="12712701"/>
            <a:ext cx="8229600" cy="73025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36" name="Google Shape;36;p29"/>
          <p:cNvSpPr txBox="1">
            <a:spLocks noGrp="1"/>
          </p:cNvSpPr>
          <p:nvPr>
            <p:ph type="sldNum" idx="12"/>
          </p:nvPr>
        </p:nvSpPr>
        <p:spPr>
          <a:xfrm>
            <a:off x="17221202" y="12712701"/>
            <a:ext cx="5486398" cy="73025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7"/>
        <p:cNvGrpSpPr/>
        <p:nvPr/>
      </p:nvGrpSpPr>
      <p:grpSpPr>
        <a:xfrm>
          <a:off x="0" y="0"/>
          <a:ext cx="0" cy="0"/>
          <a:chOff x="0" y="0"/>
          <a:chExt cx="0" cy="0"/>
        </a:xfrm>
      </p:grpSpPr>
      <p:sp>
        <p:nvSpPr>
          <p:cNvPr id="38" name="Google Shape;38;p31"/>
          <p:cNvSpPr txBox="1">
            <a:spLocks noGrp="1"/>
          </p:cNvSpPr>
          <p:nvPr>
            <p:ph type="title"/>
          </p:nvPr>
        </p:nvSpPr>
        <p:spPr>
          <a:xfrm>
            <a:off x="1679575" y="730250"/>
            <a:ext cx="21031198" cy="2651124"/>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8800"/>
              <a:buFont typeface="Calibri"/>
              <a:buNone/>
              <a:defRPr sz="88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39" name="Google Shape;39;p31"/>
          <p:cNvSpPr txBox="1">
            <a:spLocks noGrp="1"/>
          </p:cNvSpPr>
          <p:nvPr>
            <p:ph type="body" idx="1"/>
          </p:nvPr>
        </p:nvSpPr>
        <p:spPr>
          <a:xfrm>
            <a:off x="1679575" y="3362326"/>
            <a:ext cx="10315574" cy="1647824"/>
          </a:xfrm>
          <a:prstGeom prst="rect">
            <a:avLst/>
          </a:prstGeom>
          <a:noFill/>
          <a:ln>
            <a:noFill/>
          </a:ln>
        </p:spPr>
        <p:txBody>
          <a:bodyPr spcFirstLastPara="1" wrap="square" lIns="91425" tIns="91425" rIns="91425" bIns="91425" anchor="b" anchorCtr="0">
            <a:noAutofit/>
          </a:bodyPr>
          <a:lstStyle>
            <a:lvl1pPr marL="457200" marR="0" lvl="0" indent="-228600" algn="l">
              <a:lnSpc>
                <a:spcPct val="90000"/>
              </a:lnSpc>
              <a:spcBef>
                <a:spcPts val="2000"/>
              </a:spcBef>
              <a:spcAft>
                <a:spcPts val="0"/>
              </a:spcAft>
              <a:buClr>
                <a:schemeClr val="dk1"/>
              </a:buClr>
              <a:buSzPts val="4800"/>
              <a:buFont typeface="Arial"/>
              <a:buNone/>
              <a:defRPr sz="4800" b="1" i="0" u="none" strike="noStrike" cap="none">
                <a:solidFill>
                  <a:schemeClr val="dk1"/>
                </a:solidFill>
                <a:latin typeface="Calibri"/>
                <a:ea typeface="Calibri"/>
                <a:cs typeface="Calibri"/>
                <a:sym typeface="Calibri"/>
              </a:defRPr>
            </a:lvl1pPr>
            <a:lvl2pPr marL="914400" marR="0" lvl="1" indent="-228600" algn="l">
              <a:lnSpc>
                <a:spcPct val="90000"/>
              </a:lnSpc>
              <a:spcBef>
                <a:spcPts val="1000"/>
              </a:spcBef>
              <a:spcAft>
                <a:spcPts val="0"/>
              </a:spcAft>
              <a:buClr>
                <a:schemeClr val="dk1"/>
              </a:buClr>
              <a:buSzPts val="4000"/>
              <a:buFont typeface="Arial"/>
              <a:buNone/>
              <a:defRPr sz="4000" b="1" i="0" u="none" strike="noStrike" cap="none">
                <a:solidFill>
                  <a:schemeClr val="dk1"/>
                </a:solidFill>
                <a:latin typeface="Calibri"/>
                <a:ea typeface="Calibri"/>
                <a:cs typeface="Calibri"/>
                <a:sym typeface="Calibri"/>
              </a:defRPr>
            </a:lvl2pPr>
            <a:lvl3pPr marL="1371600" marR="0" lvl="2" indent="-228600" algn="l">
              <a:lnSpc>
                <a:spcPct val="90000"/>
              </a:lnSpc>
              <a:spcBef>
                <a:spcPts val="1000"/>
              </a:spcBef>
              <a:spcAft>
                <a:spcPts val="0"/>
              </a:spcAft>
              <a:buClr>
                <a:schemeClr val="dk1"/>
              </a:buClr>
              <a:buSzPts val="3600"/>
              <a:buFont typeface="Arial"/>
              <a:buNone/>
              <a:defRPr sz="3600" b="1" i="0" u="none" strike="noStrike" cap="none">
                <a:solidFill>
                  <a:schemeClr val="dk1"/>
                </a:solidFill>
                <a:latin typeface="Calibri"/>
                <a:ea typeface="Calibri"/>
                <a:cs typeface="Calibri"/>
                <a:sym typeface="Calibri"/>
              </a:defRPr>
            </a:lvl3pPr>
            <a:lvl4pPr marL="1828800" marR="0" lvl="3"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4pPr>
            <a:lvl5pPr marL="2286000" marR="0" lvl="4"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5pPr>
            <a:lvl6pPr marL="2743200" marR="0" lvl="5"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6pPr>
            <a:lvl7pPr marL="3200400" marR="0" lvl="6"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7pPr>
            <a:lvl8pPr marL="3657600" marR="0" lvl="7"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8pPr>
            <a:lvl9pPr marL="4114800" marR="0" lvl="8"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0" name="Google Shape;40;p31"/>
          <p:cNvSpPr txBox="1">
            <a:spLocks noGrp="1"/>
          </p:cNvSpPr>
          <p:nvPr>
            <p:ph type="body" idx="2"/>
          </p:nvPr>
        </p:nvSpPr>
        <p:spPr>
          <a:xfrm>
            <a:off x="1679575" y="5010150"/>
            <a:ext cx="10315574" cy="7369176"/>
          </a:xfrm>
          <a:prstGeom prst="rect">
            <a:avLst/>
          </a:prstGeom>
          <a:noFill/>
          <a:ln>
            <a:noFill/>
          </a:ln>
        </p:spPr>
        <p:txBody>
          <a:bodyPr spcFirstLastPara="1" wrap="square" lIns="91425" tIns="91425" rIns="91425" bIns="91425" anchor="t" anchorCtr="0">
            <a:noAutofit/>
          </a:bodyPr>
          <a:lstStyle>
            <a:lvl1pPr marL="457200" marR="0" lvl="0" indent="-584200" algn="l">
              <a:lnSpc>
                <a:spcPct val="90000"/>
              </a:lnSpc>
              <a:spcBef>
                <a:spcPts val="2000"/>
              </a:spcBef>
              <a:spcAft>
                <a:spcPts val="0"/>
              </a:spcAft>
              <a:buClr>
                <a:schemeClr val="dk1"/>
              </a:buClr>
              <a:buSzPts val="5600"/>
              <a:buFont typeface="Arial"/>
              <a:buChar char="•"/>
              <a:defRPr sz="5600" b="0" i="0" u="none" strike="noStrike" cap="none">
                <a:solidFill>
                  <a:schemeClr val="dk1"/>
                </a:solidFill>
                <a:latin typeface="Calibri"/>
                <a:ea typeface="Calibri"/>
                <a:cs typeface="Calibri"/>
                <a:sym typeface="Calibri"/>
              </a:defRPr>
            </a:lvl1pPr>
            <a:lvl2pPr marL="914400" marR="0" lvl="1" indent="-533400" algn="l">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2pPr>
            <a:lvl3pPr marL="1371600" marR="0" lvl="2"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3pPr>
            <a:lvl4pPr marL="1828800" marR="0" lvl="3"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4pPr>
            <a:lvl5pPr marL="2286000" marR="0" lvl="4"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5pPr>
            <a:lvl6pPr marL="2743200" marR="0" lvl="5"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6pPr>
            <a:lvl7pPr marL="3200400" marR="0" lvl="6"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7pPr>
            <a:lvl8pPr marL="3657600" marR="0" lvl="7"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8pPr>
            <a:lvl9pPr marL="4114800" marR="0" lvl="8"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1" name="Google Shape;41;p31"/>
          <p:cNvSpPr txBox="1">
            <a:spLocks noGrp="1"/>
          </p:cNvSpPr>
          <p:nvPr>
            <p:ph type="body" idx="3"/>
          </p:nvPr>
        </p:nvSpPr>
        <p:spPr>
          <a:xfrm>
            <a:off x="12344401" y="3362326"/>
            <a:ext cx="10366374" cy="1647824"/>
          </a:xfrm>
          <a:prstGeom prst="rect">
            <a:avLst/>
          </a:prstGeom>
          <a:noFill/>
          <a:ln>
            <a:noFill/>
          </a:ln>
        </p:spPr>
        <p:txBody>
          <a:bodyPr spcFirstLastPara="1" wrap="square" lIns="91425" tIns="91425" rIns="91425" bIns="91425" anchor="b" anchorCtr="0">
            <a:noAutofit/>
          </a:bodyPr>
          <a:lstStyle>
            <a:lvl1pPr marL="457200" marR="0" lvl="0" indent="-228600" algn="l">
              <a:lnSpc>
                <a:spcPct val="90000"/>
              </a:lnSpc>
              <a:spcBef>
                <a:spcPts val="2000"/>
              </a:spcBef>
              <a:spcAft>
                <a:spcPts val="0"/>
              </a:spcAft>
              <a:buClr>
                <a:schemeClr val="dk1"/>
              </a:buClr>
              <a:buSzPts val="4800"/>
              <a:buFont typeface="Arial"/>
              <a:buNone/>
              <a:defRPr sz="4800" b="1" i="0" u="none" strike="noStrike" cap="none">
                <a:solidFill>
                  <a:schemeClr val="dk1"/>
                </a:solidFill>
                <a:latin typeface="Calibri"/>
                <a:ea typeface="Calibri"/>
                <a:cs typeface="Calibri"/>
                <a:sym typeface="Calibri"/>
              </a:defRPr>
            </a:lvl1pPr>
            <a:lvl2pPr marL="914400" marR="0" lvl="1" indent="-228600" algn="l">
              <a:lnSpc>
                <a:spcPct val="90000"/>
              </a:lnSpc>
              <a:spcBef>
                <a:spcPts val="1000"/>
              </a:spcBef>
              <a:spcAft>
                <a:spcPts val="0"/>
              </a:spcAft>
              <a:buClr>
                <a:schemeClr val="dk1"/>
              </a:buClr>
              <a:buSzPts val="4000"/>
              <a:buFont typeface="Arial"/>
              <a:buNone/>
              <a:defRPr sz="4000" b="1" i="0" u="none" strike="noStrike" cap="none">
                <a:solidFill>
                  <a:schemeClr val="dk1"/>
                </a:solidFill>
                <a:latin typeface="Calibri"/>
                <a:ea typeface="Calibri"/>
                <a:cs typeface="Calibri"/>
                <a:sym typeface="Calibri"/>
              </a:defRPr>
            </a:lvl2pPr>
            <a:lvl3pPr marL="1371600" marR="0" lvl="2" indent="-228600" algn="l">
              <a:lnSpc>
                <a:spcPct val="90000"/>
              </a:lnSpc>
              <a:spcBef>
                <a:spcPts val="1000"/>
              </a:spcBef>
              <a:spcAft>
                <a:spcPts val="0"/>
              </a:spcAft>
              <a:buClr>
                <a:schemeClr val="dk1"/>
              </a:buClr>
              <a:buSzPts val="3600"/>
              <a:buFont typeface="Arial"/>
              <a:buNone/>
              <a:defRPr sz="3600" b="1" i="0" u="none" strike="noStrike" cap="none">
                <a:solidFill>
                  <a:schemeClr val="dk1"/>
                </a:solidFill>
                <a:latin typeface="Calibri"/>
                <a:ea typeface="Calibri"/>
                <a:cs typeface="Calibri"/>
                <a:sym typeface="Calibri"/>
              </a:defRPr>
            </a:lvl3pPr>
            <a:lvl4pPr marL="1828800" marR="0" lvl="3"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4pPr>
            <a:lvl5pPr marL="2286000" marR="0" lvl="4"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5pPr>
            <a:lvl6pPr marL="2743200" marR="0" lvl="5"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6pPr>
            <a:lvl7pPr marL="3200400" marR="0" lvl="6"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7pPr>
            <a:lvl8pPr marL="3657600" marR="0" lvl="7"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8pPr>
            <a:lvl9pPr marL="4114800" marR="0" lvl="8" indent="-228600" algn="l">
              <a:lnSpc>
                <a:spcPct val="90000"/>
              </a:lnSpc>
              <a:spcBef>
                <a:spcPts val="1000"/>
              </a:spcBef>
              <a:spcAft>
                <a:spcPts val="0"/>
              </a:spcAft>
              <a:buClr>
                <a:schemeClr val="dk1"/>
              </a:buClr>
              <a:buSzPts val="3200"/>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2" name="Google Shape;42;p31"/>
          <p:cNvSpPr txBox="1">
            <a:spLocks noGrp="1"/>
          </p:cNvSpPr>
          <p:nvPr>
            <p:ph type="body" idx="4"/>
          </p:nvPr>
        </p:nvSpPr>
        <p:spPr>
          <a:xfrm>
            <a:off x="12344401" y="5010150"/>
            <a:ext cx="10366374" cy="7369176"/>
          </a:xfrm>
          <a:prstGeom prst="rect">
            <a:avLst/>
          </a:prstGeom>
          <a:noFill/>
          <a:ln>
            <a:noFill/>
          </a:ln>
        </p:spPr>
        <p:txBody>
          <a:bodyPr spcFirstLastPara="1" wrap="square" lIns="91425" tIns="91425" rIns="91425" bIns="91425" anchor="t" anchorCtr="0">
            <a:noAutofit/>
          </a:bodyPr>
          <a:lstStyle>
            <a:lvl1pPr marL="457200" marR="0" lvl="0" indent="-584200" algn="l">
              <a:lnSpc>
                <a:spcPct val="90000"/>
              </a:lnSpc>
              <a:spcBef>
                <a:spcPts val="2000"/>
              </a:spcBef>
              <a:spcAft>
                <a:spcPts val="0"/>
              </a:spcAft>
              <a:buClr>
                <a:schemeClr val="dk1"/>
              </a:buClr>
              <a:buSzPts val="5600"/>
              <a:buFont typeface="Arial"/>
              <a:buChar char="•"/>
              <a:defRPr sz="5600" b="0" i="0" u="none" strike="noStrike" cap="none">
                <a:solidFill>
                  <a:schemeClr val="dk1"/>
                </a:solidFill>
                <a:latin typeface="Calibri"/>
                <a:ea typeface="Calibri"/>
                <a:cs typeface="Calibri"/>
                <a:sym typeface="Calibri"/>
              </a:defRPr>
            </a:lvl1pPr>
            <a:lvl2pPr marL="914400" marR="0" lvl="1" indent="-533400" algn="l">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2pPr>
            <a:lvl3pPr marL="1371600" marR="0" lvl="2"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3pPr>
            <a:lvl4pPr marL="1828800" marR="0" lvl="3"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4pPr>
            <a:lvl5pPr marL="2286000" marR="0" lvl="4"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5pPr>
            <a:lvl6pPr marL="2743200" marR="0" lvl="5"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6pPr>
            <a:lvl7pPr marL="3200400" marR="0" lvl="6"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7pPr>
            <a:lvl8pPr marL="3657600" marR="0" lvl="7"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8pPr>
            <a:lvl9pPr marL="4114800" marR="0" lvl="8"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3" name="Google Shape;43;p31"/>
          <p:cNvSpPr txBox="1">
            <a:spLocks noGrp="1"/>
          </p:cNvSpPr>
          <p:nvPr>
            <p:ph type="dt" idx="10"/>
          </p:nvPr>
        </p:nvSpPr>
        <p:spPr>
          <a:xfrm>
            <a:off x="1676401" y="12712701"/>
            <a:ext cx="5486398" cy="73025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44" name="Google Shape;44;p31"/>
          <p:cNvSpPr txBox="1">
            <a:spLocks noGrp="1"/>
          </p:cNvSpPr>
          <p:nvPr>
            <p:ph type="ftr" idx="11"/>
          </p:nvPr>
        </p:nvSpPr>
        <p:spPr>
          <a:xfrm>
            <a:off x="8077200" y="12712701"/>
            <a:ext cx="8229600" cy="73025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45" name="Google Shape;45;p31"/>
          <p:cNvSpPr txBox="1">
            <a:spLocks noGrp="1"/>
          </p:cNvSpPr>
          <p:nvPr>
            <p:ph type="sldNum" idx="12"/>
          </p:nvPr>
        </p:nvSpPr>
        <p:spPr>
          <a:xfrm>
            <a:off x="17221202" y="12712701"/>
            <a:ext cx="5486398" cy="73025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sp>
        <p:nvSpPr>
          <p:cNvPr id="47" name="Google Shape;47;p32"/>
          <p:cNvSpPr txBox="1">
            <a:spLocks noGrp="1"/>
          </p:cNvSpPr>
          <p:nvPr>
            <p:ph type="title"/>
          </p:nvPr>
        </p:nvSpPr>
        <p:spPr>
          <a:xfrm>
            <a:off x="1676401" y="730250"/>
            <a:ext cx="21031198" cy="2651124"/>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8800"/>
              <a:buFont typeface="Calibri"/>
              <a:buNone/>
              <a:defRPr sz="88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48" name="Google Shape;48;p32"/>
          <p:cNvSpPr txBox="1">
            <a:spLocks noGrp="1"/>
          </p:cNvSpPr>
          <p:nvPr>
            <p:ph type="dt" idx="10"/>
          </p:nvPr>
        </p:nvSpPr>
        <p:spPr>
          <a:xfrm>
            <a:off x="1676401" y="12712701"/>
            <a:ext cx="5486398" cy="73025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49" name="Google Shape;49;p32"/>
          <p:cNvSpPr txBox="1">
            <a:spLocks noGrp="1"/>
          </p:cNvSpPr>
          <p:nvPr>
            <p:ph type="ftr" idx="11"/>
          </p:nvPr>
        </p:nvSpPr>
        <p:spPr>
          <a:xfrm>
            <a:off x="8077200" y="12712701"/>
            <a:ext cx="8229600" cy="73025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50" name="Google Shape;50;p32"/>
          <p:cNvSpPr txBox="1">
            <a:spLocks noGrp="1"/>
          </p:cNvSpPr>
          <p:nvPr>
            <p:ph type="sldNum" idx="12"/>
          </p:nvPr>
        </p:nvSpPr>
        <p:spPr>
          <a:xfrm>
            <a:off x="17221202" y="12712701"/>
            <a:ext cx="5486398" cy="73025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1"/>
        <p:cNvGrpSpPr/>
        <p:nvPr/>
      </p:nvGrpSpPr>
      <p:grpSpPr>
        <a:xfrm>
          <a:off x="0" y="0"/>
          <a:ext cx="0" cy="0"/>
          <a:chOff x="0" y="0"/>
          <a:chExt cx="0" cy="0"/>
        </a:xfrm>
      </p:grpSpPr>
      <p:sp>
        <p:nvSpPr>
          <p:cNvPr id="52" name="Google Shape;52;p33"/>
          <p:cNvSpPr txBox="1">
            <a:spLocks noGrp="1"/>
          </p:cNvSpPr>
          <p:nvPr>
            <p:ph type="dt" idx="10"/>
          </p:nvPr>
        </p:nvSpPr>
        <p:spPr>
          <a:xfrm>
            <a:off x="1676401" y="12712701"/>
            <a:ext cx="5486398" cy="73025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53" name="Google Shape;53;p33"/>
          <p:cNvSpPr txBox="1">
            <a:spLocks noGrp="1"/>
          </p:cNvSpPr>
          <p:nvPr>
            <p:ph type="ftr" idx="11"/>
          </p:nvPr>
        </p:nvSpPr>
        <p:spPr>
          <a:xfrm>
            <a:off x="8077200" y="12712701"/>
            <a:ext cx="8229600" cy="73025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54" name="Google Shape;54;p33"/>
          <p:cNvSpPr txBox="1">
            <a:spLocks noGrp="1"/>
          </p:cNvSpPr>
          <p:nvPr>
            <p:ph type="sldNum" idx="12"/>
          </p:nvPr>
        </p:nvSpPr>
        <p:spPr>
          <a:xfrm>
            <a:off x="17221202" y="12712701"/>
            <a:ext cx="5486398" cy="73025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5"/>
        <p:cNvGrpSpPr/>
        <p:nvPr/>
      </p:nvGrpSpPr>
      <p:grpSpPr>
        <a:xfrm>
          <a:off x="0" y="0"/>
          <a:ext cx="0" cy="0"/>
          <a:chOff x="0" y="0"/>
          <a:chExt cx="0" cy="0"/>
        </a:xfrm>
      </p:grpSpPr>
      <p:sp>
        <p:nvSpPr>
          <p:cNvPr id="56" name="Google Shape;56;p34"/>
          <p:cNvSpPr txBox="1">
            <a:spLocks noGrp="1"/>
          </p:cNvSpPr>
          <p:nvPr>
            <p:ph type="title"/>
          </p:nvPr>
        </p:nvSpPr>
        <p:spPr>
          <a:xfrm>
            <a:off x="1679575" y="914401"/>
            <a:ext cx="7864474" cy="3200398"/>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6400"/>
              <a:buFont typeface="Calibri"/>
              <a:buNone/>
              <a:defRPr sz="6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57" name="Google Shape;57;p34"/>
          <p:cNvSpPr>
            <a:spLocks noGrp="1"/>
          </p:cNvSpPr>
          <p:nvPr>
            <p:ph type="pic" idx="2"/>
          </p:nvPr>
        </p:nvSpPr>
        <p:spPr>
          <a:xfrm>
            <a:off x="10366375" y="1974850"/>
            <a:ext cx="12344398" cy="9747248"/>
          </a:xfrm>
          <a:prstGeom prst="rect">
            <a:avLst/>
          </a:prstGeom>
          <a:noFill/>
          <a:ln>
            <a:noFill/>
          </a:ln>
        </p:spPr>
        <p:txBody>
          <a:bodyPr spcFirstLastPara="1" wrap="square" lIns="91425" tIns="91425" rIns="91425" bIns="91425" anchor="t" anchorCtr="0">
            <a:noAutofit/>
          </a:bodyPr>
          <a:lstStyle>
            <a:lvl1pPr marR="0" lvl="0" algn="l" rtl="0">
              <a:lnSpc>
                <a:spcPct val="90000"/>
              </a:lnSpc>
              <a:spcBef>
                <a:spcPts val="20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1pPr>
            <a:lvl2pPr marR="0" lvl="1" algn="l" rtl="0">
              <a:lnSpc>
                <a:spcPct val="90000"/>
              </a:lnSpc>
              <a:spcBef>
                <a:spcPts val="1000"/>
              </a:spcBef>
              <a:spcAft>
                <a:spcPts val="0"/>
              </a:spcAft>
              <a:buClr>
                <a:schemeClr val="dk1"/>
              </a:buClr>
              <a:buSzPts val="5600"/>
              <a:buFont typeface="Arial"/>
              <a:buNone/>
              <a:defRPr sz="5600" b="0" i="0" u="none" strike="noStrike" cap="none">
                <a:solidFill>
                  <a:schemeClr val="dk1"/>
                </a:solidFill>
                <a:latin typeface="Calibri"/>
                <a:ea typeface="Calibri"/>
                <a:cs typeface="Calibri"/>
                <a:sym typeface="Calibri"/>
              </a:defRPr>
            </a:lvl2pPr>
            <a:lvl3pPr marR="0" lvl="2" algn="l" rtl="0">
              <a:lnSpc>
                <a:spcPct val="90000"/>
              </a:lnSpc>
              <a:spcBef>
                <a:spcPts val="1000"/>
              </a:spcBef>
              <a:spcAft>
                <a:spcPts val="0"/>
              </a:spcAft>
              <a:buClr>
                <a:schemeClr val="dk1"/>
              </a:buClr>
              <a:buSzPts val="4800"/>
              <a:buFont typeface="Arial"/>
              <a:buNone/>
              <a:defRPr sz="4800" b="0" i="0" u="none" strike="noStrike" cap="none">
                <a:solidFill>
                  <a:schemeClr val="dk1"/>
                </a:solidFill>
                <a:latin typeface="Calibri"/>
                <a:ea typeface="Calibri"/>
                <a:cs typeface="Calibri"/>
                <a:sym typeface="Calibri"/>
              </a:defRPr>
            </a:lvl3pPr>
            <a:lvl4pPr marR="0" lvl="3"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Calibri"/>
                <a:ea typeface="Calibri"/>
                <a:cs typeface="Calibri"/>
                <a:sym typeface="Calibri"/>
              </a:defRPr>
            </a:lvl4pPr>
            <a:lvl5pPr marR="0" lvl="4"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Calibri"/>
                <a:ea typeface="Calibri"/>
                <a:cs typeface="Calibri"/>
                <a:sym typeface="Calibri"/>
              </a:defRPr>
            </a:lvl5pPr>
            <a:lvl6pPr marR="0" lvl="5"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Calibri"/>
                <a:ea typeface="Calibri"/>
                <a:cs typeface="Calibri"/>
                <a:sym typeface="Calibri"/>
              </a:defRPr>
            </a:lvl6pPr>
            <a:lvl7pPr marR="0" lvl="6"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Calibri"/>
                <a:ea typeface="Calibri"/>
                <a:cs typeface="Calibri"/>
                <a:sym typeface="Calibri"/>
              </a:defRPr>
            </a:lvl7pPr>
            <a:lvl8pPr marR="0" lvl="7"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Calibri"/>
                <a:ea typeface="Calibri"/>
                <a:cs typeface="Calibri"/>
                <a:sym typeface="Calibri"/>
              </a:defRPr>
            </a:lvl8pPr>
            <a:lvl9pPr marR="0" lvl="8"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Calibri"/>
                <a:ea typeface="Calibri"/>
                <a:cs typeface="Calibri"/>
                <a:sym typeface="Calibri"/>
              </a:defRPr>
            </a:lvl9pPr>
          </a:lstStyle>
          <a:p>
            <a:endParaRPr/>
          </a:p>
        </p:txBody>
      </p:sp>
      <p:sp>
        <p:nvSpPr>
          <p:cNvPr id="58" name="Google Shape;58;p34"/>
          <p:cNvSpPr txBox="1">
            <a:spLocks noGrp="1"/>
          </p:cNvSpPr>
          <p:nvPr>
            <p:ph type="body" idx="1"/>
          </p:nvPr>
        </p:nvSpPr>
        <p:spPr>
          <a:xfrm>
            <a:off x="1679575" y="4114800"/>
            <a:ext cx="7864474" cy="7623176"/>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2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L="914400" marR="0" lvl="1" indent="-228600" algn="l">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L="3200400" marR="0" lvl="6"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L="3657600" marR="0" lvl="7"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L="4114800" marR="0" lvl="8" indent="-228600" algn="l">
              <a:lnSpc>
                <a:spcPct val="90000"/>
              </a:lnSpc>
              <a:spcBef>
                <a:spcPts val="10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9" name="Google Shape;59;p34"/>
          <p:cNvSpPr txBox="1">
            <a:spLocks noGrp="1"/>
          </p:cNvSpPr>
          <p:nvPr>
            <p:ph type="dt" idx="10"/>
          </p:nvPr>
        </p:nvSpPr>
        <p:spPr>
          <a:xfrm>
            <a:off x="1676401" y="12712701"/>
            <a:ext cx="5486398" cy="73025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60" name="Google Shape;60;p34"/>
          <p:cNvSpPr txBox="1">
            <a:spLocks noGrp="1"/>
          </p:cNvSpPr>
          <p:nvPr>
            <p:ph type="ftr" idx="11"/>
          </p:nvPr>
        </p:nvSpPr>
        <p:spPr>
          <a:xfrm>
            <a:off x="8077200" y="12712701"/>
            <a:ext cx="8229600" cy="73025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61" name="Google Shape;61;p34"/>
          <p:cNvSpPr txBox="1">
            <a:spLocks noGrp="1"/>
          </p:cNvSpPr>
          <p:nvPr>
            <p:ph type="sldNum" idx="12"/>
          </p:nvPr>
        </p:nvSpPr>
        <p:spPr>
          <a:xfrm>
            <a:off x="17221202" y="12712701"/>
            <a:ext cx="5486398" cy="73025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2"/>
        <p:cNvGrpSpPr/>
        <p:nvPr/>
      </p:nvGrpSpPr>
      <p:grpSpPr>
        <a:xfrm>
          <a:off x="0" y="0"/>
          <a:ext cx="0" cy="0"/>
          <a:chOff x="0" y="0"/>
          <a:chExt cx="0" cy="0"/>
        </a:xfrm>
      </p:grpSpPr>
      <p:sp>
        <p:nvSpPr>
          <p:cNvPr id="63" name="Google Shape;63;p35"/>
          <p:cNvSpPr txBox="1">
            <a:spLocks noGrp="1"/>
          </p:cNvSpPr>
          <p:nvPr>
            <p:ph type="title"/>
          </p:nvPr>
        </p:nvSpPr>
        <p:spPr>
          <a:xfrm>
            <a:off x="1676401" y="730250"/>
            <a:ext cx="21031198" cy="2651124"/>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8800"/>
              <a:buFont typeface="Calibri"/>
              <a:buNone/>
              <a:defRPr sz="88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64" name="Google Shape;64;p35"/>
          <p:cNvSpPr txBox="1">
            <a:spLocks noGrp="1"/>
          </p:cNvSpPr>
          <p:nvPr>
            <p:ph type="body" idx="1"/>
          </p:nvPr>
        </p:nvSpPr>
        <p:spPr>
          <a:xfrm rot="5400000">
            <a:off x="7840661" y="-2513009"/>
            <a:ext cx="8702676" cy="21031198"/>
          </a:xfrm>
          <a:prstGeom prst="rect">
            <a:avLst/>
          </a:prstGeom>
          <a:noFill/>
          <a:ln>
            <a:noFill/>
          </a:ln>
        </p:spPr>
        <p:txBody>
          <a:bodyPr spcFirstLastPara="1" wrap="square" lIns="91425" tIns="91425" rIns="91425" bIns="91425" anchor="t" anchorCtr="0">
            <a:noAutofit/>
          </a:bodyPr>
          <a:lstStyle>
            <a:lvl1pPr marL="457200" marR="0" lvl="0" indent="-584200" algn="l">
              <a:lnSpc>
                <a:spcPct val="90000"/>
              </a:lnSpc>
              <a:spcBef>
                <a:spcPts val="2000"/>
              </a:spcBef>
              <a:spcAft>
                <a:spcPts val="0"/>
              </a:spcAft>
              <a:buClr>
                <a:schemeClr val="dk1"/>
              </a:buClr>
              <a:buSzPts val="5600"/>
              <a:buFont typeface="Arial"/>
              <a:buChar char="•"/>
              <a:defRPr sz="5600" b="0" i="0" u="none" strike="noStrike" cap="none">
                <a:solidFill>
                  <a:schemeClr val="dk1"/>
                </a:solidFill>
                <a:latin typeface="Calibri"/>
                <a:ea typeface="Calibri"/>
                <a:cs typeface="Calibri"/>
                <a:sym typeface="Calibri"/>
              </a:defRPr>
            </a:lvl1pPr>
            <a:lvl2pPr marL="914400" marR="0" lvl="1" indent="-533400" algn="l">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2pPr>
            <a:lvl3pPr marL="1371600" marR="0" lvl="2" indent="-482600" algn="l">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Calibri"/>
                <a:ea typeface="Calibri"/>
                <a:cs typeface="Calibri"/>
                <a:sym typeface="Calibri"/>
              </a:defRPr>
            </a:lvl3pPr>
            <a:lvl4pPr marL="1828800" marR="0" lvl="3"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4pPr>
            <a:lvl5pPr marL="2286000" marR="0" lvl="4"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5pPr>
            <a:lvl6pPr marL="2743200" marR="0" lvl="5"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6pPr>
            <a:lvl7pPr marL="3200400" marR="0" lvl="6"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7pPr>
            <a:lvl8pPr marL="3657600" marR="0" lvl="7"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8pPr>
            <a:lvl9pPr marL="4114800" marR="0" lvl="8" indent="-457200" algn="l">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65" name="Google Shape;65;p35"/>
          <p:cNvSpPr txBox="1">
            <a:spLocks noGrp="1"/>
          </p:cNvSpPr>
          <p:nvPr>
            <p:ph type="dt" idx="10"/>
          </p:nvPr>
        </p:nvSpPr>
        <p:spPr>
          <a:xfrm>
            <a:off x="1676401" y="12712701"/>
            <a:ext cx="5486398" cy="73025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66" name="Google Shape;66;p35"/>
          <p:cNvSpPr txBox="1">
            <a:spLocks noGrp="1"/>
          </p:cNvSpPr>
          <p:nvPr>
            <p:ph type="ftr" idx="11"/>
          </p:nvPr>
        </p:nvSpPr>
        <p:spPr>
          <a:xfrm>
            <a:off x="8077200" y="12712701"/>
            <a:ext cx="8229600" cy="73025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2400"/>
              <a:buFont typeface="Calibri"/>
              <a:buNone/>
              <a:defRPr sz="2400">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67" name="Google Shape;67;p35"/>
          <p:cNvSpPr txBox="1">
            <a:spLocks noGrp="1"/>
          </p:cNvSpPr>
          <p:nvPr>
            <p:ph type="sldNum" idx="12"/>
          </p:nvPr>
        </p:nvSpPr>
        <p:spPr>
          <a:xfrm>
            <a:off x="17221202" y="12712701"/>
            <a:ext cx="5486398" cy="73025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2"/>
          <p:cNvSpPr txBox="1">
            <a:spLocks noGrp="1"/>
          </p:cNvSpPr>
          <p:nvPr>
            <p:ph type="title"/>
          </p:nvPr>
        </p:nvSpPr>
        <p:spPr>
          <a:xfrm>
            <a:off x="1676401" y="730250"/>
            <a:ext cx="21031198" cy="2651124"/>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22"/>
          <p:cNvSpPr txBox="1">
            <a:spLocks noGrp="1"/>
          </p:cNvSpPr>
          <p:nvPr>
            <p:ph type="body" idx="1"/>
          </p:nvPr>
        </p:nvSpPr>
        <p:spPr>
          <a:xfrm>
            <a:off x="1676401" y="3651250"/>
            <a:ext cx="21031198" cy="8702676"/>
          </a:xfrm>
          <a:prstGeom prst="rect">
            <a:avLst/>
          </a:prstGeom>
          <a:noFill/>
          <a:ln>
            <a:noFill/>
          </a:ln>
        </p:spPr>
        <p:txBody>
          <a:bodyPr spcFirstLastPara="1" wrap="square" lIns="91425" tIns="91425" rIns="91425" bIns="91425"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22"/>
          <p:cNvSpPr txBox="1">
            <a:spLocks noGrp="1"/>
          </p:cNvSpPr>
          <p:nvPr>
            <p:ph type="dt" idx="10"/>
          </p:nvPr>
        </p:nvSpPr>
        <p:spPr>
          <a:xfrm>
            <a:off x="1676401" y="12712701"/>
            <a:ext cx="5486398" cy="73025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888888"/>
              </a:buClr>
              <a:buSzPts val="2400"/>
              <a:buFont typeface="Calibri"/>
              <a:buNone/>
              <a:defRPr sz="24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9" name="Google Shape;9;p22"/>
          <p:cNvSpPr txBox="1">
            <a:spLocks noGrp="1"/>
          </p:cNvSpPr>
          <p:nvPr>
            <p:ph type="ftr" idx="11"/>
          </p:nvPr>
        </p:nvSpPr>
        <p:spPr>
          <a:xfrm>
            <a:off x="8077200" y="12712701"/>
            <a:ext cx="8229600" cy="730250"/>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rgbClr val="888888"/>
              </a:buClr>
              <a:buSzPts val="2400"/>
              <a:buFont typeface="Calibri"/>
              <a:buNone/>
              <a:defRPr sz="24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36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10" name="Google Shape;10;p22"/>
          <p:cNvSpPr txBox="1">
            <a:spLocks noGrp="1"/>
          </p:cNvSpPr>
          <p:nvPr>
            <p:ph type="sldNum" idx="12"/>
          </p:nvPr>
        </p:nvSpPr>
        <p:spPr>
          <a:xfrm>
            <a:off x="17221202" y="12712701"/>
            <a:ext cx="5486398" cy="73025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5"/>
        <p:cNvGrpSpPr/>
        <p:nvPr/>
      </p:nvGrpSpPr>
      <p:grpSpPr>
        <a:xfrm>
          <a:off x="0" y="0"/>
          <a:ext cx="0" cy="0"/>
          <a:chOff x="0" y="0"/>
          <a:chExt cx="0" cy="0"/>
        </a:xfrm>
      </p:grpSpPr>
      <p:sp>
        <p:nvSpPr>
          <p:cNvPr id="96" name="Google Shape;96;p25"/>
          <p:cNvSpPr txBox="1">
            <a:spLocks noGrp="1"/>
          </p:cNvSpPr>
          <p:nvPr>
            <p:ph type="sldNum" idx="12"/>
          </p:nvPr>
        </p:nvSpPr>
        <p:spPr>
          <a:xfrm>
            <a:off x="23738970" y="13131800"/>
            <a:ext cx="396826" cy="406400"/>
          </a:xfrm>
          <a:prstGeom prst="rect">
            <a:avLst/>
          </a:prstGeom>
          <a:noFill/>
          <a:ln>
            <a:noFill/>
          </a:ln>
        </p:spPr>
        <p:txBody>
          <a:bodyPr spcFirstLastPara="1" wrap="square" lIns="50800" tIns="50800" rIns="50800" bIns="50800" anchor="t" anchorCtr="0">
            <a:spAutoFit/>
          </a:bodyPr>
          <a:lstStyle>
            <a:lvl1pPr marL="0" marR="0" lvl="0" indent="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
        <p:nvSpPr>
          <p:cNvPr id="97" name="Google Shape;97;p25"/>
          <p:cNvSpPr txBox="1">
            <a:spLocks noGrp="1"/>
          </p:cNvSpPr>
          <p:nvPr>
            <p:ph type="title"/>
          </p:nvPr>
        </p:nvSpPr>
        <p:spPr>
          <a:xfrm>
            <a:off x="1689100" y="952500"/>
            <a:ext cx="21005799" cy="2286000"/>
          </a:xfrm>
          <a:prstGeom prst="rect">
            <a:avLst/>
          </a:prstGeom>
          <a:noFill/>
          <a:ln>
            <a:noFill/>
          </a:ln>
        </p:spPr>
        <p:txBody>
          <a:bodyPr spcFirstLastPara="1" wrap="square" lIns="50800" tIns="50800" rIns="50800" bIns="50800" anchor="ctr" anchorCtr="0">
            <a:normAutofit/>
          </a:bodyPr>
          <a:lstStyle>
            <a:lvl1pPr marR="0" lvl="0" algn="ctr" rtl="0">
              <a:lnSpc>
                <a:spcPct val="100000"/>
              </a:lnSpc>
              <a:spcBef>
                <a:spcPts val="0"/>
              </a:spcBef>
              <a:spcAft>
                <a:spcPts val="0"/>
              </a:spcAft>
              <a:buClr>
                <a:srgbClr val="000000"/>
              </a:buClr>
              <a:buSzPts val="11200"/>
              <a:buFont typeface="Helvetica Neue Light"/>
              <a:buNone/>
              <a:defRPr sz="11200" b="0" i="0" u="none" strike="noStrike" cap="none">
                <a:solidFill>
                  <a:srgbClr val="000000"/>
                </a:solidFill>
                <a:latin typeface="Helvetica Neue Light"/>
                <a:ea typeface="Helvetica Neue Light"/>
                <a:cs typeface="Helvetica Neue Light"/>
                <a:sym typeface="Helvetica Neue Light"/>
              </a:defRPr>
            </a:lvl1pPr>
            <a:lvl2pPr marR="0" lvl="1" algn="ctr" rtl="0">
              <a:lnSpc>
                <a:spcPct val="100000"/>
              </a:lnSpc>
              <a:spcBef>
                <a:spcPts val="0"/>
              </a:spcBef>
              <a:spcAft>
                <a:spcPts val="0"/>
              </a:spcAft>
              <a:buClr>
                <a:srgbClr val="000000"/>
              </a:buClr>
              <a:buSzPts val="11200"/>
              <a:buFont typeface="Helvetica Neue Light"/>
              <a:buNone/>
              <a:defRPr sz="11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11200"/>
              <a:buFont typeface="Helvetica Neue Light"/>
              <a:buNone/>
              <a:defRPr sz="11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11200"/>
              <a:buFont typeface="Helvetica Neue Light"/>
              <a:buNone/>
              <a:defRPr sz="11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11200"/>
              <a:buFont typeface="Helvetica Neue Light"/>
              <a:buNone/>
              <a:defRPr sz="11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11200"/>
              <a:buFont typeface="Helvetica Neue Light"/>
              <a:buNone/>
              <a:defRPr sz="11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11200"/>
              <a:buFont typeface="Helvetica Neue Light"/>
              <a:buNone/>
              <a:defRPr sz="11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11200"/>
              <a:buFont typeface="Helvetica Neue Light"/>
              <a:buNone/>
              <a:defRPr sz="11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11200"/>
              <a:buFont typeface="Helvetica Neue Light"/>
              <a:buNone/>
              <a:defRPr sz="112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98" name="Google Shape;98;p25"/>
          <p:cNvSpPr txBox="1">
            <a:spLocks noGrp="1"/>
          </p:cNvSpPr>
          <p:nvPr>
            <p:ph type="body" idx="1"/>
          </p:nvPr>
        </p:nvSpPr>
        <p:spPr>
          <a:xfrm>
            <a:off x="1689100" y="3238500"/>
            <a:ext cx="21005799" cy="9207500"/>
          </a:xfrm>
          <a:prstGeom prst="rect">
            <a:avLst/>
          </a:prstGeom>
          <a:noFill/>
          <a:ln>
            <a:noFill/>
          </a:ln>
        </p:spPr>
        <p:txBody>
          <a:bodyPr spcFirstLastPara="1" wrap="square" lIns="50800" tIns="50800" rIns="50800" bIns="50800" anchor="ctr" anchorCtr="0">
            <a:normAutofit/>
          </a:bodyPr>
          <a:lstStyle>
            <a:lvl1pPr marL="457200" marR="0" lvl="0" indent="-476250" algn="l" rtl="0">
              <a:lnSpc>
                <a:spcPct val="100000"/>
              </a:lnSpc>
              <a:spcBef>
                <a:spcPts val="5200"/>
              </a:spcBef>
              <a:spcAft>
                <a:spcPts val="0"/>
              </a:spcAft>
              <a:buClr>
                <a:srgbClr val="000000"/>
              </a:buClr>
              <a:buSzPts val="3900"/>
              <a:buFont typeface="Helvetica Neue Light"/>
              <a:buChar char="•"/>
              <a:defRPr sz="5200" b="0" i="0" u="none" strike="noStrike" cap="none">
                <a:solidFill>
                  <a:srgbClr val="000000"/>
                </a:solidFill>
                <a:latin typeface="Helvetica Neue Light"/>
                <a:ea typeface="Helvetica Neue Light"/>
                <a:cs typeface="Helvetica Neue Light"/>
                <a:sym typeface="Helvetica Neue Light"/>
              </a:defRPr>
            </a:lvl1pPr>
            <a:lvl2pPr marL="914400" marR="0" lvl="1" indent="-476250" algn="l" rtl="0">
              <a:lnSpc>
                <a:spcPct val="100000"/>
              </a:lnSpc>
              <a:spcBef>
                <a:spcPts val="5200"/>
              </a:spcBef>
              <a:spcAft>
                <a:spcPts val="0"/>
              </a:spcAft>
              <a:buClr>
                <a:srgbClr val="000000"/>
              </a:buClr>
              <a:buSzPts val="3900"/>
              <a:buFont typeface="Helvetica Neue Light"/>
              <a:buChar char="•"/>
              <a:defRPr sz="5200" b="0" i="0" u="none" strike="noStrike" cap="none">
                <a:solidFill>
                  <a:srgbClr val="000000"/>
                </a:solidFill>
                <a:latin typeface="Helvetica Neue Light"/>
                <a:ea typeface="Helvetica Neue Light"/>
                <a:cs typeface="Helvetica Neue Light"/>
                <a:sym typeface="Helvetica Neue Light"/>
              </a:defRPr>
            </a:lvl2pPr>
            <a:lvl3pPr marL="1371600" marR="0" lvl="2" indent="-476250" algn="l" rtl="0">
              <a:lnSpc>
                <a:spcPct val="100000"/>
              </a:lnSpc>
              <a:spcBef>
                <a:spcPts val="5200"/>
              </a:spcBef>
              <a:spcAft>
                <a:spcPts val="0"/>
              </a:spcAft>
              <a:buClr>
                <a:srgbClr val="000000"/>
              </a:buClr>
              <a:buSzPts val="3900"/>
              <a:buFont typeface="Helvetica Neue Light"/>
              <a:buChar char="•"/>
              <a:defRPr sz="5200" b="0" i="0" u="none" strike="noStrike" cap="none">
                <a:solidFill>
                  <a:srgbClr val="000000"/>
                </a:solidFill>
                <a:latin typeface="Helvetica Neue Light"/>
                <a:ea typeface="Helvetica Neue Light"/>
                <a:cs typeface="Helvetica Neue Light"/>
                <a:sym typeface="Helvetica Neue Light"/>
              </a:defRPr>
            </a:lvl3pPr>
            <a:lvl4pPr marL="1828800" marR="0" lvl="3" indent="-476250" algn="l" rtl="0">
              <a:lnSpc>
                <a:spcPct val="100000"/>
              </a:lnSpc>
              <a:spcBef>
                <a:spcPts val="5200"/>
              </a:spcBef>
              <a:spcAft>
                <a:spcPts val="0"/>
              </a:spcAft>
              <a:buClr>
                <a:srgbClr val="000000"/>
              </a:buClr>
              <a:buSzPts val="3900"/>
              <a:buFont typeface="Helvetica Neue Light"/>
              <a:buChar char="•"/>
              <a:defRPr sz="5200" b="0" i="0" u="none" strike="noStrike" cap="none">
                <a:solidFill>
                  <a:srgbClr val="000000"/>
                </a:solidFill>
                <a:latin typeface="Helvetica Neue Light"/>
                <a:ea typeface="Helvetica Neue Light"/>
                <a:cs typeface="Helvetica Neue Light"/>
                <a:sym typeface="Helvetica Neue Light"/>
              </a:defRPr>
            </a:lvl4pPr>
            <a:lvl5pPr marL="2286000" marR="0" lvl="4" indent="-476250" algn="l" rtl="0">
              <a:lnSpc>
                <a:spcPct val="100000"/>
              </a:lnSpc>
              <a:spcBef>
                <a:spcPts val="5200"/>
              </a:spcBef>
              <a:spcAft>
                <a:spcPts val="0"/>
              </a:spcAft>
              <a:buClr>
                <a:srgbClr val="000000"/>
              </a:buClr>
              <a:buSzPts val="3900"/>
              <a:buFont typeface="Helvetica Neue Light"/>
              <a:buChar char="•"/>
              <a:defRPr sz="5200" b="0" i="0" u="none" strike="noStrike" cap="none">
                <a:solidFill>
                  <a:srgbClr val="000000"/>
                </a:solidFill>
                <a:latin typeface="Helvetica Neue Light"/>
                <a:ea typeface="Helvetica Neue Light"/>
                <a:cs typeface="Helvetica Neue Light"/>
                <a:sym typeface="Helvetica Neue Light"/>
              </a:defRPr>
            </a:lvl5pPr>
            <a:lvl6pPr marL="2743200" marR="0" lvl="5" indent="-476250" algn="l" rtl="0">
              <a:lnSpc>
                <a:spcPct val="100000"/>
              </a:lnSpc>
              <a:spcBef>
                <a:spcPts val="5200"/>
              </a:spcBef>
              <a:spcAft>
                <a:spcPts val="0"/>
              </a:spcAft>
              <a:buClr>
                <a:srgbClr val="000000"/>
              </a:buClr>
              <a:buSzPts val="3900"/>
              <a:buFont typeface="Helvetica Neue Light"/>
              <a:buChar char="•"/>
              <a:defRPr sz="5200" b="0" i="0" u="none" strike="noStrike" cap="none">
                <a:solidFill>
                  <a:srgbClr val="000000"/>
                </a:solidFill>
                <a:latin typeface="Helvetica Neue Light"/>
                <a:ea typeface="Helvetica Neue Light"/>
                <a:cs typeface="Helvetica Neue Light"/>
                <a:sym typeface="Helvetica Neue Light"/>
              </a:defRPr>
            </a:lvl6pPr>
            <a:lvl7pPr marL="3200400" marR="0" lvl="6" indent="-476250" algn="l" rtl="0">
              <a:lnSpc>
                <a:spcPct val="100000"/>
              </a:lnSpc>
              <a:spcBef>
                <a:spcPts val="5200"/>
              </a:spcBef>
              <a:spcAft>
                <a:spcPts val="0"/>
              </a:spcAft>
              <a:buClr>
                <a:srgbClr val="000000"/>
              </a:buClr>
              <a:buSzPts val="3900"/>
              <a:buFont typeface="Helvetica Neue Light"/>
              <a:buChar char="•"/>
              <a:defRPr sz="5200" b="0" i="0" u="none" strike="noStrike" cap="none">
                <a:solidFill>
                  <a:srgbClr val="000000"/>
                </a:solidFill>
                <a:latin typeface="Helvetica Neue Light"/>
                <a:ea typeface="Helvetica Neue Light"/>
                <a:cs typeface="Helvetica Neue Light"/>
                <a:sym typeface="Helvetica Neue Light"/>
              </a:defRPr>
            </a:lvl7pPr>
            <a:lvl8pPr marL="3657600" marR="0" lvl="7" indent="-476250" algn="l" rtl="0">
              <a:lnSpc>
                <a:spcPct val="100000"/>
              </a:lnSpc>
              <a:spcBef>
                <a:spcPts val="5200"/>
              </a:spcBef>
              <a:spcAft>
                <a:spcPts val="0"/>
              </a:spcAft>
              <a:buClr>
                <a:srgbClr val="000000"/>
              </a:buClr>
              <a:buSzPts val="3900"/>
              <a:buFont typeface="Helvetica Neue Light"/>
              <a:buChar char="•"/>
              <a:defRPr sz="5200" b="0" i="0" u="none" strike="noStrike" cap="none">
                <a:solidFill>
                  <a:srgbClr val="000000"/>
                </a:solidFill>
                <a:latin typeface="Helvetica Neue Light"/>
                <a:ea typeface="Helvetica Neue Light"/>
                <a:cs typeface="Helvetica Neue Light"/>
                <a:sym typeface="Helvetica Neue Light"/>
              </a:defRPr>
            </a:lvl8pPr>
            <a:lvl9pPr marL="4114800" marR="0" lvl="8" indent="-476250" algn="l" rtl="0">
              <a:lnSpc>
                <a:spcPct val="100000"/>
              </a:lnSpc>
              <a:spcBef>
                <a:spcPts val="5200"/>
              </a:spcBef>
              <a:spcAft>
                <a:spcPts val="0"/>
              </a:spcAft>
              <a:buClr>
                <a:srgbClr val="000000"/>
              </a:buClr>
              <a:buSzPts val="3900"/>
              <a:buFont typeface="Helvetica Neue Light"/>
              <a:buChar char="•"/>
              <a:defRPr sz="5200" b="0" i="0" u="none" strike="noStrike" cap="none">
                <a:solidFill>
                  <a:srgbClr val="000000"/>
                </a:solidFill>
                <a:latin typeface="Helvetica Neue Light"/>
                <a:ea typeface="Helvetica Neue Light"/>
                <a:cs typeface="Helvetica Neue Light"/>
                <a:sym typeface="Helvetica Neue Light"/>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 id="2147483666"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14.xml"/><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7.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4.xml"/><Relationship Id="rId1" Type="http://schemas.openxmlformats.org/officeDocument/2006/relationships/slideLayout" Target="../slideLayouts/slideLayout12.xml"/><Relationship Id="rId4" Type="http://schemas.openxmlformats.org/officeDocument/2006/relationships/image" Target="../media/image38.png"/></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9"/>
        <p:cNvGrpSpPr/>
        <p:nvPr/>
      </p:nvGrpSpPr>
      <p:grpSpPr>
        <a:xfrm>
          <a:off x="0" y="0"/>
          <a:ext cx="0" cy="0"/>
          <a:chOff x="0" y="0"/>
          <a:chExt cx="0" cy="0"/>
        </a:xfrm>
      </p:grpSpPr>
      <p:sp>
        <p:nvSpPr>
          <p:cNvPr id="110" name="Google Shape;110;p1"/>
          <p:cNvSpPr txBox="1"/>
          <p:nvPr/>
        </p:nvSpPr>
        <p:spPr>
          <a:xfrm>
            <a:off x="1910700" y="10678768"/>
            <a:ext cx="20562600" cy="1452398"/>
          </a:xfrm>
          <a:prstGeom prst="rect">
            <a:avLst/>
          </a:prstGeom>
          <a:noFill/>
          <a:ln>
            <a:noFill/>
          </a:ln>
        </p:spPr>
        <p:txBody>
          <a:bodyPr spcFirstLastPara="1" wrap="square" lIns="182850" tIns="91400" rIns="182850" bIns="91400" anchor="t" anchorCtr="0">
            <a:noAutofit/>
          </a:bodyPr>
          <a:lstStyle/>
          <a:p>
            <a:pPr marL="0" marR="0" lvl="0" indent="0" algn="ctr" rtl="0">
              <a:lnSpc>
                <a:spcPct val="100000"/>
              </a:lnSpc>
              <a:spcBef>
                <a:spcPts val="0"/>
              </a:spcBef>
              <a:spcAft>
                <a:spcPts val="0"/>
              </a:spcAft>
              <a:buClr>
                <a:schemeClr val="lt1"/>
              </a:buClr>
              <a:buSzPts val="2000"/>
              <a:buFont typeface="Helvetica Neue"/>
              <a:buNone/>
            </a:pPr>
            <a:r>
              <a:rPr lang="en-US" sz="8000" b="0" i="0" u="none" strike="noStrike" cap="none">
                <a:solidFill>
                  <a:schemeClr val="lt1"/>
                </a:solidFill>
                <a:latin typeface="Helvetica Neue"/>
                <a:ea typeface="Helvetica Neue"/>
                <a:cs typeface="Helvetica Neue"/>
                <a:sym typeface="Helvetica Neue"/>
              </a:rPr>
              <a:t>A Breakdown of the Elements</a:t>
            </a:r>
            <a:endParaRPr sz="1400" b="0" i="0" u="none" strike="noStrike" cap="none">
              <a:solidFill>
                <a:srgbClr val="000000"/>
              </a:solidFill>
              <a:latin typeface="Arial"/>
              <a:ea typeface="Arial"/>
              <a:cs typeface="Arial"/>
              <a:sym typeface="Arial"/>
            </a:endParaRPr>
          </a:p>
        </p:txBody>
      </p:sp>
      <p:sp>
        <p:nvSpPr>
          <p:cNvPr id="111" name="Google Shape;111;p1"/>
          <p:cNvSpPr txBox="1"/>
          <p:nvPr/>
        </p:nvSpPr>
        <p:spPr>
          <a:xfrm>
            <a:off x="1910700" y="8793233"/>
            <a:ext cx="20562600" cy="1452398"/>
          </a:xfrm>
          <a:prstGeom prst="rect">
            <a:avLst/>
          </a:prstGeom>
          <a:noFill/>
          <a:ln>
            <a:noFill/>
          </a:ln>
        </p:spPr>
        <p:txBody>
          <a:bodyPr spcFirstLastPara="1" wrap="square" lIns="182850" tIns="91400" rIns="182850" bIns="91400" anchor="ctr" anchorCtr="0">
            <a:noAutofit/>
          </a:bodyPr>
          <a:lstStyle/>
          <a:p>
            <a:pPr marL="0" marR="0" lvl="0" indent="0" algn="ctr" rtl="0">
              <a:lnSpc>
                <a:spcPct val="100000"/>
              </a:lnSpc>
              <a:spcBef>
                <a:spcPts val="0"/>
              </a:spcBef>
              <a:spcAft>
                <a:spcPts val="0"/>
              </a:spcAft>
              <a:buClr>
                <a:srgbClr val="FFD966"/>
              </a:buClr>
              <a:buSzPts val="3000"/>
              <a:buFont typeface="Helvetica Neue"/>
              <a:buNone/>
            </a:pPr>
            <a:r>
              <a:rPr lang="en-US" sz="12000" b="0" i="0" u="none" strike="noStrike" cap="none">
                <a:solidFill>
                  <a:srgbClr val="FFD966"/>
                </a:solidFill>
                <a:latin typeface="Helvetica Neue"/>
                <a:ea typeface="Helvetica Neue"/>
                <a:cs typeface="Helvetica Neue"/>
                <a:sym typeface="Helvetica Neue"/>
              </a:rPr>
              <a:t>GAME DESIGN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Shape 217"/>
        <p:cNvGrpSpPr/>
        <p:nvPr/>
      </p:nvGrpSpPr>
      <p:grpSpPr>
        <a:xfrm>
          <a:off x="0" y="0"/>
          <a:ext cx="0" cy="0"/>
          <a:chOff x="0" y="0"/>
          <a:chExt cx="0" cy="0"/>
        </a:xfrm>
      </p:grpSpPr>
      <p:sp>
        <p:nvSpPr>
          <p:cNvPr id="218" name="Google Shape;218;p11"/>
          <p:cNvSpPr txBox="1"/>
          <p:nvPr/>
        </p:nvSpPr>
        <p:spPr>
          <a:xfrm>
            <a:off x="4366169" y="7482256"/>
            <a:ext cx="15651687" cy="1949252"/>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FFFFFF"/>
              </a:buClr>
              <a:buSzPts val="6000"/>
              <a:buFont typeface="Helvetica Neue"/>
              <a:buNone/>
            </a:pPr>
            <a:r>
              <a:rPr lang="en-US" sz="6000" b="0" i="0" u="none" strike="noStrike" cap="none">
                <a:solidFill>
                  <a:srgbClr val="FFFFFF"/>
                </a:solidFill>
                <a:latin typeface="Helvetica Neue"/>
                <a:ea typeface="Helvetica Neue"/>
                <a:cs typeface="Helvetica Neue"/>
                <a:sym typeface="Helvetica Neue"/>
              </a:rPr>
              <a:t>How to Make Players Do Something and</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6000"/>
              <a:buFont typeface="Helvetica Neue"/>
              <a:buNone/>
            </a:pPr>
            <a:r>
              <a:rPr lang="en-US" sz="6000" b="0" i="0" u="none" strike="noStrike" cap="none">
                <a:solidFill>
                  <a:srgbClr val="FFFFFF"/>
                </a:solidFill>
                <a:latin typeface="Helvetica Neue"/>
                <a:ea typeface="Helvetica Neue"/>
                <a:cs typeface="Helvetica Neue"/>
                <a:sym typeface="Helvetica Neue"/>
              </a:rPr>
              <a:t>. . . Keep Doing It</a:t>
            </a:r>
            <a:endParaRPr sz="6000" b="0" i="0" u="none" strike="noStrike" cap="none">
              <a:solidFill>
                <a:srgbClr val="FFFFFF"/>
              </a:solidFill>
              <a:latin typeface="Helvetica Neue"/>
              <a:ea typeface="Helvetica Neue"/>
              <a:cs typeface="Helvetica Neue"/>
              <a:sym typeface="Helvetica Neue"/>
            </a:endParaRPr>
          </a:p>
        </p:txBody>
      </p:sp>
      <p:sp>
        <p:nvSpPr>
          <p:cNvPr id="219" name="Google Shape;219;p11"/>
          <p:cNvSpPr txBox="1"/>
          <p:nvPr/>
        </p:nvSpPr>
        <p:spPr>
          <a:xfrm>
            <a:off x="4277185" y="5638702"/>
            <a:ext cx="15829654" cy="1333698"/>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FFD966"/>
              </a:buClr>
              <a:buSzPts val="8000"/>
              <a:buFont typeface="Helvetica Neue"/>
              <a:buNone/>
            </a:pPr>
            <a:r>
              <a:rPr lang="en-US" sz="8000" b="1" i="0" u="none" strike="noStrike" cap="none">
                <a:solidFill>
                  <a:srgbClr val="FFD966"/>
                </a:solidFill>
                <a:latin typeface="Helvetica Neue"/>
                <a:ea typeface="Helvetica Neue"/>
                <a:cs typeface="Helvetica Neue"/>
                <a:sym typeface="Helvetica Neue"/>
              </a:rPr>
              <a:t>PLAYER MOTIVATIONS</a:t>
            </a:r>
            <a:endParaRPr sz="8000" b="1" i="0" u="none" strike="noStrike" cap="none">
              <a:solidFill>
                <a:srgbClr val="FFD966"/>
              </a:solidFill>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12"/>
          <p:cNvSpPr/>
          <p:nvPr/>
        </p:nvSpPr>
        <p:spPr>
          <a:xfrm>
            <a:off x="1400175" y="-48485"/>
            <a:ext cx="7765125" cy="13812970"/>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225" name="Google Shape;225;p12"/>
          <p:cNvSpPr txBox="1"/>
          <p:nvPr/>
        </p:nvSpPr>
        <p:spPr>
          <a:xfrm>
            <a:off x="9989292" y="4183930"/>
            <a:ext cx="12699999" cy="6135013"/>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000000"/>
              </a:buClr>
              <a:buSzPts val="2800"/>
              <a:buFont typeface="Helvetica Neue"/>
              <a:buNone/>
            </a:pPr>
            <a:r>
              <a:rPr lang="en-US" sz="2800" b="1" i="0" u="none" strike="noStrike" cap="none" dirty="0">
                <a:solidFill>
                  <a:srgbClr val="000000"/>
                </a:solidFill>
                <a:latin typeface="Helvetica Neue"/>
                <a:ea typeface="Helvetica Neue"/>
                <a:cs typeface="Helvetica Neue"/>
                <a:sym typeface="Helvetica Neue"/>
              </a:rPr>
              <a:t>Positive Reinforcement</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dirty="0">
                <a:solidFill>
                  <a:srgbClr val="000000"/>
                </a:solidFill>
                <a:latin typeface="Helvetica Neue"/>
                <a:ea typeface="Helvetica Neue"/>
                <a:cs typeface="Helvetica Neue"/>
                <a:sym typeface="Helvetica Neue"/>
              </a:rPr>
              <a:t>Rewarding the player for performing behaviors that the designers would like to encourage</a:t>
            </a:r>
            <a:endParaRPr sz="2800" b="0" i="0" u="none" strike="noStrike" cap="none" dirty="0">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2800"/>
              <a:buFont typeface="Helvetica Neue"/>
              <a:buNone/>
            </a:pPr>
            <a:endParaRPr sz="2800" b="0" i="0" u="none" strike="noStrike" cap="none" dirty="0">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2800"/>
              <a:buFont typeface="Helvetica Neue"/>
              <a:buNone/>
            </a:pPr>
            <a:r>
              <a:rPr lang="en-US" sz="2800" b="1" i="0" u="none" strike="noStrike" cap="none" dirty="0">
                <a:solidFill>
                  <a:srgbClr val="000000"/>
                </a:solidFill>
                <a:latin typeface="Helvetica Neue"/>
                <a:ea typeface="Helvetica Neue"/>
                <a:cs typeface="Helvetica Neue"/>
                <a:sym typeface="Helvetica Neue"/>
              </a:rPr>
              <a:t>Negative Reinforcement</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dirty="0">
                <a:solidFill>
                  <a:srgbClr val="000000"/>
                </a:solidFill>
                <a:latin typeface="Helvetica Neue"/>
                <a:ea typeface="Helvetica Neue"/>
                <a:cs typeface="Helvetica Neue"/>
                <a:sym typeface="Helvetica Neue"/>
              </a:rPr>
              <a:t>Taking away a negative stimulus when the player performs a desired action</a:t>
            </a:r>
            <a:endParaRPr sz="2800" b="0" i="0" u="none" strike="noStrike" cap="none" dirty="0">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2800"/>
              <a:buFont typeface="Helvetica Neue"/>
              <a:buNone/>
            </a:pPr>
            <a:endParaRPr sz="2800" b="0" i="0" u="none" strike="noStrike" cap="none" dirty="0">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2800"/>
              <a:buFont typeface="Helvetica Neue"/>
              <a:buNone/>
            </a:pPr>
            <a:r>
              <a:rPr lang="en-US" sz="2800" b="1" i="0" u="none" strike="noStrike" cap="none" dirty="0">
                <a:solidFill>
                  <a:srgbClr val="000000"/>
                </a:solidFill>
                <a:latin typeface="Helvetica Neue"/>
                <a:ea typeface="Helvetica Neue"/>
                <a:cs typeface="Helvetica Neue"/>
                <a:sym typeface="Helvetica Neue"/>
              </a:rPr>
              <a:t>Punishment</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dirty="0">
                <a:solidFill>
                  <a:srgbClr val="000000"/>
                </a:solidFill>
                <a:latin typeface="Helvetica Neue"/>
                <a:ea typeface="Helvetica Neue"/>
                <a:cs typeface="Helvetica Neue"/>
                <a:sym typeface="Helvetica Neue"/>
              </a:rPr>
              <a:t>Applying a negative stimulus for performing an undesirable action</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Helvetica Neue"/>
              <a:buNone/>
            </a:pPr>
            <a:endParaRPr sz="2800" b="0" i="0" u="none" strike="noStrike" cap="none" dirty="0">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dirty="0">
                <a:solidFill>
                  <a:srgbClr val="000000"/>
                </a:solidFill>
                <a:latin typeface="Helvetica Neue"/>
                <a:ea typeface="Helvetica Neue"/>
                <a:cs typeface="Helvetica Neue"/>
                <a:sym typeface="Helvetica Neue"/>
              </a:rPr>
              <a:t>Studies have shown that while punishment is the most effective method of ensuring a player avoids performing a behavior, positive reinforcement at random intervals is the most effective for ensuring that a player continues to perform desirable actions, even in the absence of positive reinforcement.</a:t>
            </a:r>
            <a:endParaRPr sz="1400" b="0" i="0" u="none" strike="noStrike" cap="none" dirty="0">
              <a:solidFill>
                <a:srgbClr val="000000"/>
              </a:solidFill>
              <a:latin typeface="Arial"/>
              <a:ea typeface="Arial"/>
              <a:cs typeface="Arial"/>
              <a:sym typeface="Arial"/>
            </a:endParaRPr>
          </a:p>
        </p:txBody>
      </p:sp>
      <p:sp>
        <p:nvSpPr>
          <p:cNvPr id="226" name="Google Shape;226;p12"/>
          <p:cNvSpPr txBox="1"/>
          <p:nvPr/>
        </p:nvSpPr>
        <p:spPr>
          <a:xfrm>
            <a:off x="1903990" y="4183930"/>
            <a:ext cx="6572119" cy="1641475"/>
          </a:xfrm>
          <a:prstGeom prst="rect">
            <a:avLst/>
          </a:prstGeom>
          <a:noFill/>
          <a:ln>
            <a:noFill/>
          </a:ln>
        </p:spPr>
        <p:txBody>
          <a:bodyPr spcFirstLastPara="1" wrap="square" lIns="50800" tIns="50800" rIns="50800" bIns="50800" anchor="t" anchorCtr="0">
            <a:spAutoFit/>
          </a:bodyPr>
          <a:lstStyle/>
          <a:p>
            <a:pPr marL="0" marR="0" lvl="0" indent="0" algn="r" rtl="0">
              <a:lnSpc>
                <a:spcPct val="100000"/>
              </a:lnSpc>
              <a:spcBef>
                <a:spcPts val="0"/>
              </a:spcBef>
              <a:spcAft>
                <a:spcPts val="0"/>
              </a:spcAft>
              <a:buClr>
                <a:srgbClr val="000000"/>
              </a:buClr>
              <a:buSzPts val="5000"/>
              <a:buFont typeface="Helvetica Neue"/>
              <a:buNone/>
            </a:pPr>
            <a:r>
              <a:rPr lang="en-US" sz="5000" b="1" i="0" u="none" strike="noStrike" cap="none">
                <a:solidFill>
                  <a:srgbClr val="000000"/>
                </a:solidFill>
                <a:latin typeface="Helvetica Neue"/>
                <a:ea typeface="Helvetica Neue"/>
                <a:cs typeface="Helvetica Neue"/>
                <a:sym typeface="Helvetica Neue"/>
              </a:rPr>
              <a:t>What drives a player to keep playing?</a:t>
            </a:r>
            <a:endParaRPr sz="5000" b="1" i="0" u="none" strike="noStrike" cap="none">
              <a:solidFill>
                <a:srgbClr val="000000"/>
              </a:solidFill>
              <a:latin typeface="Helvetica Neue"/>
              <a:ea typeface="Helvetica Neue"/>
              <a:cs typeface="Helvetica Neue"/>
              <a:sym typeface="Helvetica Neue"/>
            </a:endParaRPr>
          </a:p>
        </p:txBody>
      </p:sp>
      <p:pic>
        <p:nvPicPr>
          <p:cNvPr id="227" name="Google Shape;227;p12"/>
          <p:cNvPicPr preferRelativeResize="0"/>
          <p:nvPr/>
        </p:nvPicPr>
        <p:blipFill rotWithShape="1">
          <a:blip r:embed="rId3">
            <a:alphaModFix/>
          </a:blip>
          <a:srcRect l="16436" t="8536" r="16029" b="30822"/>
          <a:stretch/>
        </p:blipFill>
        <p:spPr>
          <a:xfrm>
            <a:off x="3969372" y="386276"/>
            <a:ext cx="2626729" cy="2683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13"/>
          <p:cNvSpPr/>
          <p:nvPr/>
        </p:nvSpPr>
        <p:spPr>
          <a:xfrm>
            <a:off x="-25400" y="-8467"/>
            <a:ext cx="11611900" cy="13732934"/>
          </a:xfrm>
          <a:prstGeom prst="rect">
            <a:avLst/>
          </a:prstGeom>
          <a:solidFill>
            <a:srgbClr val="212123"/>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Light"/>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233" name="Google Shape;233;p13"/>
          <p:cNvSpPr/>
          <p:nvPr/>
        </p:nvSpPr>
        <p:spPr>
          <a:xfrm>
            <a:off x="13334347" y="3192335"/>
            <a:ext cx="8246885"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Positive Reinforcement</a:t>
            </a:r>
            <a:endParaRPr sz="5000" b="1" i="0" u="none" strike="noStrike" cap="none">
              <a:solidFill>
                <a:srgbClr val="212123"/>
              </a:solidFill>
              <a:latin typeface="Helvetica Neue"/>
              <a:ea typeface="Helvetica Neue"/>
              <a:cs typeface="Helvetica Neue"/>
              <a:sym typeface="Helvetica Neue"/>
            </a:endParaRPr>
          </a:p>
        </p:txBody>
      </p:sp>
      <p:sp>
        <p:nvSpPr>
          <p:cNvPr id="234" name="Google Shape;234;p13"/>
          <p:cNvSpPr/>
          <p:nvPr/>
        </p:nvSpPr>
        <p:spPr>
          <a:xfrm>
            <a:off x="13334348" y="5892839"/>
            <a:ext cx="8246884"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dirty="0">
                <a:solidFill>
                  <a:srgbClr val="212123"/>
                </a:solidFill>
                <a:latin typeface="Helvetica Neue"/>
                <a:ea typeface="Helvetica Neue"/>
                <a:cs typeface="Helvetica Neue"/>
                <a:sym typeface="Helvetica Neue"/>
              </a:rPr>
              <a:t>Negative Reinforcement</a:t>
            </a:r>
            <a:endParaRPr sz="5000" b="1" i="0" u="none" strike="noStrike" cap="none" dirty="0">
              <a:solidFill>
                <a:srgbClr val="212123"/>
              </a:solidFill>
              <a:latin typeface="Helvetica Neue"/>
              <a:ea typeface="Helvetica Neue"/>
              <a:cs typeface="Helvetica Neue"/>
              <a:sym typeface="Helvetica Neue"/>
            </a:endParaRPr>
          </a:p>
        </p:txBody>
      </p:sp>
      <p:sp>
        <p:nvSpPr>
          <p:cNvPr id="235" name="Google Shape;235;p13"/>
          <p:cNvSpPr/>
          <p:nvPr/>
        </p:nvSpPr>
        <p:spPr>
          <a:xfrm>
            <a:off x="13334347" y="8235091"/>
            <a:ext cx="8286577"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dirty="0">
                <a:solidFill>
                  <a:srgbClr val="212123"/>
                </a:solidFill>
                <a:latin typeface="Helvetica Neue"/>
                <a:ea typeface="Helvetica Neue"/>
                <a:cs typeface="Helvetica Neue"/>
                <a:sym typeface="Helvetica Neue"/>
              </a:rPr>
              <a:t>Punishment</a:t>
            </a:r>
            <a:endParaRPr sz="5000" b="1" i="0" u="none" strike="noStrike" cap="none" dirty="0">
              <a:solidFill>
                <a:srgbClr val="212123"/>
              </a:solidFill>
              <a:latin typeface="Helvetica Neue"/>
              <a:ea typeface="Helvetica Neue"/>
              <a:cs typeface="Helvetica Neue"/>
              <a:sym typeface="Helvetica Neue"/>
            </a:endParaRPr>
          </a:p>
        </p:txBody>
      </p:sp>
      <p:sp>
        <p:nvSpPr>
          <p:cNvPr id="236" name="Google Shape;236;p13"/>
          <p:cNvSpPr/>
          <p:nvPr/>
        </p:nvSpPr>
        <p:spPr>
          <a:xfrm>
            <a:off x="13369713" y="4066271"/>
            <a:ext cx="8251213" cy="1523494"/>
          </a:xfrm>
          <a:prstGeom prst="rect">
            <a:avLst/>
          </a:prstGeom>
          <a:noFill/>
          <a:ln>
            <a:noFill/>
          </a:ln>
        </p:spPr>
        <p:txBody>
          <a:bodyPr spcFirstLastPara="1" wrap="square" lIns="50800" tIns="50800" rIns="50800" bIns="50800" anchor="t" anchorCtr="0">
            <a:spAutoFit/>
          </a:bodyPr>
          <a:lstStyle/>
          <a:p>
            <a:pPr marL="457200" marR="0" lvl="0" indent="-457200" algn="l" rtl="0">
              <a:lnSpc>
                <a:spcPct val="100000"/>
              </a:lnSpc>
              <a:spcBef>
                <a:spcPts val="0"/>
              </a:spcBef>
              <a:spcAft>
                <a:spcPts val="0"/>
              </a:spcAft>
              <a:buClr>
                <a:srgbClr val="212123"/>
              </a:buClr>
              <a:buSzPts val="2800"/>
              <a:buFont typeface="Arial"/>
              <a:buChar char="•"/>
            </a:pPr>
            <a:r>
              <a:rPr lang="en-US" sz="2800" b="0" i="0" u="none" strike="noStrike" cap="none">
                <a:solidFill>
                  <a:srgbClr val="212123"/>
                </a:solidFill>
                <a:latin typeface="Helvetica Neue"/>
                <a:ea typeface="Helvetica Neue"/>
                <a:cs typeface="Helvetica Neue"/>
                <a:sym typeface="Helvetica Neue"/>
              </a:rPr>
              <a:t>Armor</a:t>
            </a:r>
            <a:endParaRPr sz="1400" b="0" i="0" u="none" strike="noStrike" cap="none">
              <a:solidFill>
                <a:srgbClr val="000000"/>
              </a:solidFill>
              <a:latin typeface="Arial"/>
              <a:ea typeface="Arial"/>
              <a:cs typeface="Arial"/>
              <a:sym typeface="Arial"/>
            </a:endParaRPr>
          </a:p>
          <a:p>
            <a:pPr marL="457200" marR="0" lvl="0" indent="-457200" algn="l" rtl="0">
              <a:lnSpc>
                <a:spcPct val="100000"/>
              </a:lnSpc>
              <a:spcBef>
                <a:spcPts val="500"/>
              </a:spcBef>
              <a:spcAft>
                <a:spcPts val="0"/>
              </a:spcAft>
              <a:buClr>
                <a:srgbClr val="212123"/>
              </a:buClr>
              <a:buSzPts val="2800"/>
              <a:buFont typeface="Arial"/>
              <a:buChar char="•"/>
            </a:pPr>
            <a:r>
              <a:rPr lang="en-US" sz="2800" b="0" i="0" u="none" strike="noStrike" cap="none">
                <a:solidFill>
                  <a:srgbClr val="212123"/>
                </a:solidFill>
                <a:latin typeface="Helvetica Neue"/>
                <a:ea typeface="Helvetica Neue"/>
                <a:cs typeface="Helvetica Neue"/>
                <a:sym typeface="Helvetica Neue"/>
              </a:rPr>
              <a:t>New weapons</a:t>
            </a:r>
            <a:endParaRPr sz="1400" b="0" i="0" u="none" strike="noStrike" cap="none">
              <a:solidFill>
                <a:srgbClr val="000000"/>
              </a:solidFill>
              <a:latin typeface="Arial"/>
              <a:ea typeface="Arial"/>
              <a:cs typeface="Arial"/>
              <a:sym typeface="Arial"/>
            </a:endParaRPr>
          </a:p>
          <a:p>
            <a:pPr marL="457200" marR="0" lvl="0" indent="-457200" algn="l" rtl="0">
              <a:lnSpc>
                <a:spcPct val="100000"/>
              </a:lnSpc>
              <a:spcBef>
                <a:spcPts val="500"/>
              </a:spcBef>
              <a:spcAft>
                <a:spcPts val="0"/>
              </a:spcAft>
              <a:buClr>
                <a:srgbClr val="212123"/>
              </a:buClr>
              <a:buSzPts val="2800"/>
              <a:buFont typeface="Arial"/>
              <a:buChar char="•"/>
            </a:pPr>
            <a:r>
              <a:rPr lang="en-US" sz="2800" b="0" i="0" u="none" strike="noStrike" cap="none">
                <a:solidFill>
                  <a:srgbClr val="212123"/>
                </a:solidFill>
                <a:latin typeface="Helvetica Neue"/>
                <a:ea typeface="Helvetica Neue"/>
                <a:cs typeface="Helvetica Neue"/>
                <a:sym typeface="Helvetica Neue"/>
              </a:rPr>
              <a:t>New items</a:t>
            </a:r>
            <a:endParaRPr sz="2800" b="0" i="0" u="none" strike="noStrike" cap="none">
              <a:solidFill>
                <a:srgbClr val="212123"/>
              </a:solidFill>
              <a:latin typeface="Helvetica Neue"/>
              <a:ea typeface="Helvetica Neue"/>
              <a:cs typeface="Helvetica Neue"/>
              <a:sym typeface="Helvetica Neue"/>
            </a:endParaRPr>
          </a:p>
        </p:txBody>
      </p:sp>
      <p:cxnSp>
        <p:nvCxnSpPr>
          <p:cNvPr id="237" name="Google Shape;237;p13"/>
          <p:cNvCxnSpPr/>
          <p:nvPr/>
        </p:nvCxnSpPr>
        <p:spPr>
          <a:xfrm rot="10800000" flipH="1">
            <a:off x="12590307" y="0"/>
            <a:ext cx="1" cy="13744603"/>
          </a:xfrm>
          <a:prstGeom prst="straightConnector1">
            <a:avLst/>
          </a:prstGeom>
          <a:noFill/>
          <a:ln w="25400" cap="flat" cmpd="sng">
            <a:solidFill>
              <a:srgbClr val="000000"/>
            </a:solidFill>
            <a:prstDash val="solid"/>
            <a:miter lim="400000"/>
            <a:headEnd type="none" w="sm" len="sm"/>
            <a:tailEnd type="none" w="sm" len="sm"/>
          </a:ln>
        </p:spPr>
      </p:cxnSp>
      <p:sp>
        <p:nvSpPr>
          <p:cNvPr id="238" name="Google Shape;238;p13"/>
          <p:cNvSpPr/>
          <p:nvPr/>
        </p:nvSpPr>
        <p:spPr>
          <a:xfrm>
            <a:off x="12328435" y="3371462"/>
            <a:ext cx="513781"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239" name="Google Shape;239;p13"/>
          <p:cNvSpPr/>
          <p:nvPr/>
        </p:nvSpPr>
        <p:spPr>
          <a:xfrm>
            <a:off x="12315735" y="6071966"/>
            <a:ext cx="513781"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240" name="Google Shape;240;p13"/>
          <p:cNvSpPr/>
          <p:nvPr/>
        </p:nvSpPr>
        <p:spPr>
          <a:xfrm>
            <a:off x="12333417" y="8414217"/>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241" name="Google Shape;241;p13"/>
          <p:cNvSpPr/>
          <p:nvPr/>
        </p:nvSpPr>
        <p:spPr>
          <a:xfrm>
            <a:off x="13330019" y="6857999"/>
            <a:ext cx="8251213" cy="1028487"/>
          </a:xfrm>
          <a:prstGeom prst="rect">
            <a:avLst/>
          </a:prstGeom>
          <a:noFill/>
          <a:ln>
            <a:noFill/>
          </a:ln>
        </p:spPr>
        <p:txBody>
          <a:bodyPr spcFirstLastPara="1" wrap="square" lIns="50800" tIns="50800" rIns="50800" bIns="50800" anchor="t" anchorCtr="0">
            <a:spAutoFit/>
          </a:bodyPr>
          <a:lstStyle/>
          <a:p>
            <a:pPr marL="457200" marR="0" lvl="0" indent="-457200" algn="l" rtl="0">
              <a:lnSpc>
                <a:spcPct val="100000"/>
              </a:lnSpc>
              <a:spcBef>
                <a:spcPts val="0"/>
              </a:spcBef>
              <a:spcAft>
                <a:spcPts val="0"/>
              </a:spcAft>
              <a:buClr>
                <a:srgbClr val="212123"/>
              </a:buClr>
              <a:buSzPts val="2800"/>
              <a:buFont typeface="Arial"/>
              <a:buChar char="•"/>
            </a:pPr>
            <a:r>
              <a:rPr lang="en-US" sz="2800" b="0" i="0" u="none" strike="noStrike" cap="none" dirty="0">
                <a:solidFill>
                  <a:srgbClr val="212123"/>
                </a:solidFill>
                <a:latin typeface="Helvetica Neue"/>
                <a:ea typeface="Helvetica Neue"/>
                <a:cs typeface="Helvetica Neue"/>
                <a:sym typeface="Helvetica Neue"/>
              </a:rPr>
              <a:t>Defeat of enemies</a:t>
            </a:r>
            <a:endParaRPr sz="2800" b="0" i="0" u="none" strike="noStrike" cap="none" dirty="0">
              <a:solidFill>
                <a:srgbClr val="212123"/>
              </a:solidFill>
              <a:latin typeface="Helvetica Neue"/>
              <a:ea typeface="Helvetica Neue"/>
              <a:cs typeface="Helvetica Neue"/>
              <a:sym typeface="Helvetica Neue"/>
            </a:endParaRPr>
          </a:p>
          <a:p>
            <a:pPr marL="457200" marR="0" lvl="0" indent="-457200" algn="l" rtl="0">
              <a:lnSpc>
                <a:spcPct val="100000"/>
              </a:lnSpc>
              <a:spcBef>
                <a:spcPts val="500"/>
              </a:spcBef>
              <a:spcAft>
                <a:spcPts val="0"/>
              </a:spcAft>
              <a:buClr>
                <a:srgbClr val="212123"/>
              </a:buClr>
              <a:buSzPts val="2800"/>
              <a:buFont typeface="Arial"/>
              <a:buChar char="•"/>
            </a:pPr>
            <a:r>
              <a:rPr lang="en-US" sz="2800" b="0" i="0" u="none" strike="noStrike" cap="none" dirty="0">
                <a:solidFill>
                  <a:srgbClr val="212123"/>
                </a:solidFill>
                <a:latin typeface="Helvetica Neue"/>
                <a:ea typeface="Helvetica Neue"/>
                <a:cs typeface="Helvetica Neue"/>
                <a:sym typeface="Helvetica Neue"/>
              </a:rPr>
              <a:t>Removal of tutorial prompts</a:t>
            </a:r>
            <a:endParaRPr sz="1400" b="0" i="0" u="none" strike="noStrike" cap="none" dirty="0">
              <a:solidFill>
                <a:srgbClr val="000000"/>
              </a:solidFill>
              <a:latin typeface="Arial"/>
              <a:ea typeface="Arial"/>
              <a:cs typeface="Arial"/>
              <a:sym typeface="Arial"/>
            </a:endParaRPr>
          </a:p>
        </p:txBody>
      </p:sp>
      <p:sp>
        <p:nvSpPr>
          <p:cNvPr id="242" name="Google Shape;242;p13"/>
          <p:cNvSpPr/>
          <p:nvPr/>
        </p:nvSpPr>
        <p:spPr>
          <a:xfrm>
            <a:off x="13369713" y="9102640"/>
            <a:ext cx="8251213" cy="1523494"/>
          </a:xfrm>
          <a:prstGeom prst="rect">
            <a:avLst/>
          </a:prstGeom>
          <a:noFill/>
          <a:ln>
            <a:noFill/>
          </a:ln>
        </p:spPr>
        <p:txBody>
          <a:bodyPr spcFirstLastPara="1" wrap="square" lIns="50800" tIns="50800" rIns="50800" bIns="50800" anchor="t" anchorCtr="0">
            <a:spAutoFit/>
          </a:bodyPr>
          <a:lstStyle/>
          <a:p>
            <a:pPr marL="457200" marR="0" lvl="0" indent="-457200" algn="l" rtl="0">
              <a:lnSpc>
                <a:spcPct val="100000"/>
              </a:lnSpc>
              <a:spcBef>
                <a:spcPts val="0"/>
              </a:spcBef>
              <a:spcAft>
                <a:spcPts val="0"/>
              </a:spcAft>
              <a:buClr>
                <a:srgbClr val="212123"/>
              </a:buClr>
              <a:buSzPts val="2800"/>
              <a:buFont typeface="Arial"/>
              <a:buChar char="•"/>
            </a:pPr>
            <a:r>
              <a:rPr lang="en-US" sz="2800" b="0" i="0" u="none" strike="noStrike" cap="none" dirty="0">
                <a:solidFill>
                  <a:srgbClr val="212123"/>
                </a:solidFill>
                <a:latin typeface="Helvetica Neue"/>
                <a:ea typeface="Helvetica Neue"/>
                <a:cs typeface="Helvetica Neue"/>
                <a:sym typeface="Helvetica Neue"/>
              </a:rPr>
              <a:t>Player death</a:t>
            </a:r>
            <a:endParaRPr sz="2800" b="0" i="0" u="none" strike="noStrike" cap="none" dirty="0">
              <a:solidFill>
                <a:srgbClr val="212123"/>
              </a:solidFill>
              <a:latin typeface="Helvetica Neue"/>
              <a:ea typeface="Helvetica Neue"/>
              <a:cs typeface="Helvetica Neue"/>
              <a:sym typeface="Helvetica Neue"/>
            </a:endParaRPr>
          </a:p>
          <a:p>
            <a:pPr marL="457200" marR="0" lvl="0" indent="-457200" algn="l" rtl="0">
              <a:lnSpc>
                <a:spcPct val="100000"/>
              </a:lnSpc>
              <a:spcBef>
                <a:spcPts val="500"/>
              </a:spcBef>
              <a:spcAft>
                <a:spcPts val="0"/>
              </a:spcAft>
              <a:buClr>
                <a:srgbClr val="212123"/>
              </a:buClr>
              <a:buSzPts val="2800"/>
              <a:buFont typeface="Arial"/>
              <a:buChar char="•"/>
            </a:pPr>
            <a:r>
              <a:rPr lang="en-US" sz="2800" b="0" i="0" u="none" strike="noStrike" cap="none" dirty="0">
                <a:solidFill>
                  <a:srgbClr val="212123"/>
                </a:solidFill>
                <a:latin typeface="Helvetica Neue"/>
                <a:ea typeface="Helvetica Neue"/>
                <a:cs typeface="Helvetica Neue"/>
                <a:sym typeface="Helvetica Neue"/>
              </a:rPr>
              <a:t>Loss of weapons</a:t>
            </a:r>
            <a:endParaRPr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500"/>
              </a:spcBef>
              <a:spcAft>
                <a:spcPts val="0"/>
              </a:spcAft>
              <a:buClr>
                <a:srgbClr val="212123"/>
              </a:buClr>
              <a:buSzPts val="2800"/>
              <a:buFont typeface="Arial"/>
              <a:buChar char="•"/>
            </a:pPr>
            <a:r>
              <a:rPr lang="en-US" sz="2800" b="0" i="0" u="none" strike="noStrike" cap="none" dirty="0">
                <a:solidFill>
                  <a:srgbClr val="212123"/>
                </a:solidFill>
                <a:latin typeface="Helvetica Neue"/>
                <a:ea typeface="Helvetica Neue"/>
                <a:cs typeface="Helvetica Neue"/>
                <a:sym typeface="Helvetica Neue"/>
              </a:rPr>
              <a:t>Loss of items</a:t>
            </a:r>
            <a:endParaRPr sz="1400" b="0" i="0" u="none" strike="noStrike" cap="none" dirty="0">
              <a:solidFill>
                <a:srgbClr val="000000"/>
              </a:solidFill>
              <a:latin typeface="Arial"/>
              <a:ea typeface="Arial"/>
              <a:cs typeface="Arial"/>
              <a:sym typeface="Arial"/>
            </a:endParaRPr>
          </a:p>
        </p:txBody>
      </p:sp>
      <p:pic>
        <p:nvPicPr>
          <p:cNvPr id="243" name="Google Shape;243;p13"/>
          <p:cNvPicPr preferRelativeResize="0"/>
          <p:nvPr/>
        </p:nvPicPr>
        <p:blipFill rotWithShape="1">
          <a:blip r:embed="rId3">
            <a:alphaModFix/>
          </a:blip>
          <a:srcRect l="16436" t="8536" r="16029" b="30822"/>
          <a:stretch/>
        </p:blipFill>
        <p:spPr>
          <a:xfrm>
            <a:off x="21757270" y="11032375"/>
            <a:ext cx="2626729" cy="2683625"/>
          </a:xfrm>
          <a:prstGeom prst="rect">
            <a:avLst/>
          </a:prstGeom>
          <a:noFill/>
          <a:ln>
            <a:noFill/>
          </a:ln>
        </p:spPr>
      </p:pic>
      <p:pic>
        <p:nvPicPr>
          <p:cNvPr id="244" name="Google Shape;244;p13"/>
          <p:cNvPicPr preferRelativeResize="0"/>
          <p:nvPr/>
        </p:nvPicPr>
        <p:blipFill rotWithShape="1">
          <a:blip r:embed="rId4">
            <a:alphaModFix/>
          </a:blip>
          <a:srcRect l="30515" r="29095"/>
          <a:stretch/>
        </p:blipFill>
        <p:spPr>
          <a:xfrm>
            <a:off x="221632" y="328278"/>
            <a:ext cx="11091512" cy="13059476"/>
          </a:xfrm>
          <a:prstGeom prst="rect">
            <a:avLst/>
          </a:prstGeom>
          <a:noFill/>
          <a:ln>
            <a:noFill/>
          </a:ln>
          <a:effectLst>
            <a:outerShdw blurRad="190500" algn="tl" rotWithShape="0">
              <a:srgbClr val="000000">
                <a:alpha val="69411"/>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4"/>
          <p:cNvSpPr txBox="1">
            <a:spLocks noGrp="1"/>
          </p:cNvSpPr>
          <p:nvPr>
            <p:ph type="title"/>
          </p:nvPr>
        </p:nvSpPr>
        <p:spPr>
          <a:xfrm>
            <a:off x="1676401" y="730250"/>
            <a:ext cx="21031198" cy="2651124"/>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8800"/>
              <a:buFont typeface="Calibri"/>
              <a:buNone/>
            </a:pPr>
            <a:r>
              <a:rPr lang="en-US"/>
              <a:t>Pac-Man (1980)</a:t>
            </a:r>
            <a:endParaRPr/>
          </a:p>
        </p:txBody>
      </p:sp>
      <p:sp>
        <p:nvSpPr>
          <p:cNvPr id="250" name="Google Shape;250;p14"/>
          <p:cNvSpPr txBox="1">
            <a:spLocks noGrp="1"/>
          </p:cNvSpPr>
          <p:nvPr>
            <p:ph type="body" idx="1"/>
          </p:nvPr>
        </p:nvSpPr>
        <p:spPr>
          <a:xfrm>
            <a:off x="1676400" y="3651250"/>
            <a:ext cx="10363200" cy="8702676"/>
          </a:xfrm>
          <a:prstGeom prst="rect">
            <a:avLst/>
          </a:prstGeom>
          <a:noFill/>
          <a:ln>
            <a:noFill/>
          </a:ln>
        </p:spPr>
        <p:txBody>
          <a:bodyPr spcFirstLastPara="1" wrap="square" lIns="91425" tIns="91425" rIns="91425" bIns="91425" anchor="t" anchorCtr="0">
            <a:noAutofit/>
          </a:bodyPr>
          <a:lstStyle/>
          <a:p>
            <a:pPr marL="457200" marR="0" lvl="0" indent="0" algn="l" rtl="0">
              <a:lnSpc>
                <a:spcPct val="90000"/>
              </a:lnSpc>
              <a:spcBef>
                <a:spcPts val="0"/>
              </a:spcBef>
              <a:spcAft>
                <a:spcPts val="0"/>
              </a:spcAft>
              <a:buClr>
                <a:schemeClr val="dk1"/>
              </a:buClr>
              <a:buSzPts val="5600"/>
              <a:buFont typeface="Arial"/>
              <a:buNone/>
            </a:pPr>
            <a:endParaRPr/>
          </a:p>
        </p:txBody>
      </p:sp>
      <p:sp>
        <p:nvSpPr>
          <p:cNvPr id="251" name="Google Shape;251;p14"/>
          <p:cNvSpPr txBox="1">
            <a:spLocks noGrp="1"/>
          </p:cNvSpPr>
          <p:nvPr>
            <p:ph type="body" idx="2"/>
          </p:nvPr>
        </p:nvSpPr>
        <p:spPr>
          <a:xfrm>
            <a:off x="12344400" y="3651250"/>
            <a:ext cx="10363200" cy="8702676"/>
          </a:xfrm>
          <a:prstGeom prst="rect">
            <a:avLst/>
          </a:prstGeom>
          <a:noFill/>
          <a:ln>
            <a:noFill/>
          </a:ln>
        </p:spPr>
        <p:txBody>
          <a:bodyPr spcFirstLastPara="1" wrap="square" lIns="91425" tIns="91425" rIns="91425" bIns="91425" anchor="t" anchorCtr="0">
            <a:noAutofit/>
          </a:bodyPr>
          <a:lstStyle/>
          <a:p>
            <a:pPr marL="457200" marR="0" lvl="0" indent="-355600" algn="l" rtl="0">
              <a:lnSpc>
                <a:spcPct val="90000"/>
              </a:lnSpc>
              <a:spcBef>
                <a:spcPts val="0"/>
              </a:spcBef>
              <a:spcAft>
                <a:spcPts val="0"/>
              </a:spcAft>
              <a:buClr>
                <a:schemeClr val="dk1"/>
              </a:buClr>
              <a:buSzPts val="5600"/>
              <a:buFont typeface="Arial"/>
              <a:buChar char="•"/>
            </a:pPr>
            <a:r>
              <a:rPr lang="en-US"/>
              <a:t>Space:</a:t>
            </a:r>
            <a:endParaRPr/>
          </a:p>
          <a:p>
            <a:pPr marL="1371600" lvl="1" indent="-304800" algn="l" rtl="0">
              <a:lnSpc>
                <a:spcPct val="90000"/>
              </a:lnSpc>
              <a:spcBef>
                <a:spcPts val="1000"/>
              </a:spcBef>
              <a:spcAft>
                <a:spcPts val="0"/>
              </a:spcAft>
              <a:buSzPts val="4800"/>
              <a:buChar char="•"/>
            </a:pPr>
            <a:r>
              <a:rPr lang="en-US"/>
              <a:t>2D, Fixed Camera, Single Screen</a:t>
            </a:r>
            <a:endParaRPr/>
          </a:p>
          <a:p>
            <a:pPr marL="457200" marR="0" lvl="0" indent="0" algn="l" rtl="0">
              <a:lnSpc>
                <a:spcPct val="90000"/>
              </a:lnSpc>
              <a:spcBef>
                <a:spcPts val="2000"/>
              </a:spcBef>
              <a:spcAft>
                <a:spcPts val="0"/>
              </a:spcAft>
              <a:buClr>
                <a:schemeClr val="dk1"/>
              </a:buClr>
              <a:buSzPts val="5600"/>
              <a:buFont typeface="Arial"/>
              <a:buNone/>
            </a:pPr>
            <a:endParaRPr/>
          </a:p>
          <a:p>
            <a:pPr marL="457200" marR="0" lvl="0" indent="-355600" algn="l" rtl="0">
              <a:lnSpc>
                <a:spcPct val="90000"/>
              </a:lnSpc>
              <a:spcBef>
                <a:spcPts val="2000"/>
              </a:spcBef>
              <a:spcAft>
                <a:spcPts val="0"/>
              </a:spcAft>
              <a:buClr>
                <a:schemeClr val="dk1"/>
              </a:buClr>
              <a:buSzPts val="5600"/>
              <a:buFont typeface="Arial"/>
              <a:buChar char="•"/>
            </a:pPr>
            <a:r>
              <a:rPr lang="en-US"/>
              <a:t>Goals:</a:t>
            </a:r>
            <a:endParaRPr/>
          </a:p>
          <a:p>
            <a:pPr marL="1371600" lvl="1" indent="-304800" algn="l" rtl="0">
              <a:lnSpc>
                <a:spcPct val="90000"/>
              </a:lnSpc>
              <a:spcBef>
                <a:spcPts val="1000"/>
              </a:spcBef>
              <a:spcAft>
                <a:spcPts val="0"/>
              </a:spcAft>
              <a:buSzPts val="4800"/>
              <a:buChar char="•"/>
            </a:pPr>
            <a:r>
              <a:rPr lang="en-US"/>
              <a:t>When all of the dots are eaten, the player advances to the next level.</a:t>
            </a:r>
            <a:endParaRPr/>
          </a:p>
          <a:p>
            <a:pPr marL="1371600" lvl="1" indent="-304800" algn="l" rtl="0">
              <a:lnSpc>
                <a:spcPct val="90000"/>
              </a:lnSpc>
              <a:spcBef>
                <a:spcPts val="1000"/>
              </a:spcBef>
              <a:spcAft>
                <a:spcPts val="0"/>
              </a:spcAft>
              <a:buSzPts val="4800"/>
              <a:buChar char="•"/>
            </a:pPr>
            <a:r>
              <a:rPr lang="en-US"/>
              <a:t>Eat dots and fruits to get a high-score.</a:t>
            </a:r>
            <a:endParaRPr/>
          </a:p>
          <a:p>
            <a:pPr marL="457200" marR="0" lvl="0" indent="0" algn="l" rtl="0">
              <a:lnSpc>
                <a:spcPct val="90000"/>
              </a:lnSpc>
              <a:spcBef>
                <a:spcPts val="2000"/>
              </a:spcBef>
              <a:spcAft>
                <a:spcPts val="0"/>
              </a:spcAft>
              <a:buClr>
                <a:schemeClr val="dk1"/>
              </a:buClr>
              <a:buSzPts val="5600"/>
              <a:buFont typeface="Arial"/>
              <a:buNone/>
            </a:pPr>
            <a:endParaRPr/>
          </a:p>
        </p:txBody>
      </p:sp>
      <p:pic>
        <p:nvPicPr>
          <p:cNvPr id="252" name="Google Shape;252;p14" descr="Pac flyer.png"/>
          <p:cNvPicPr preferRelativeResize="0"/>
          <p:nvPr/>
        </p:nvPicPr>
        <p:blipFill rotWithShape="1">
          <a:blip r:embed="rId3">
            <a:alphaModFix/>
          </a:blip>
          <a:srcRect/>
          <a:stretch/>
        </p:blipFill>
        <p:spPr>
          <a:xfrm>
            <a:off x="3193241" y="3509612"/>
            <a:ext cx="7035639" cy="912731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15"/>
          <p:cNvSpPr txBox="1">
            <a:spLocks noGrp="1"/>
          </p:cNvSpPr>
          <p:nvPr>
            <p:ph type="title"/>
          </p:nvPr>
        </p:nvSpPr>
        <p:spPr>
          <a:xfrm>
            <a:off x="1676401" y="730250"/>
            <a:ext cx="21031198" cy="2651124"/>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8800"/>
              <a:buFont typeface="Calibri"/>
              <a:buNone/>
            </a:pPr>
            <a:r>
              <a:rPr lang="en-US" dirty="0"/>
              <a:t>Pac-Man - Mechanics</a:t>
            </a:r>
            <a:endParaRPr dirty="0"/>
          </a:p>
        </p:txBody>
      </p:sp>
      <p:sp>
        <p:nvSpPr>
          <p:cNvPr id="258" name="Google Shape;258;p15"/>
          <p:cNvSpPr txBox="1">
            <a:spLocks noGrp="1"/>
          </p:cNvSpPr>
          <p:nvPr>
            <p:ph type="body" idx="1"/>
          </p:nvPr>
        </p:nvSpPr>
        <p:spPr>
          <a:xfrm>
            <a:off x="1676400" y="3651250"/>
            <a:ext cx="10363200" cy="8702676"/>
          </a:xfrm>
          <a:prstGeom prst="rect">
            <a:avLst/>
          </a:prstGeom>
          <a:noFill/>
          <a:ln>
            <a:noFill/>
          </a:ln>
        </p:spPr>
        <p:txBody>
          <a:bodyPr spcFirstLastPara="1" wrap="square" lIns="91425" tIns="91425" rIns="91425" bIns="91425" anchor="t" anchorCtr="0">
            <a:noAutofit/>
          </a:bodyPr>
          <a:lstStyle/>
          <a:p>
            <a:pPr marL="457200" marR="0" lvl="0" indent="0" algn="l" rtl="0">
              <a:lnSpc>
                <a:spcPct val="90000"/>
              </a:lnSpc>
              <a:spcBef>
                <a:spcPts val="0"/>
              </a:spcBef>
              <a:spcAft>
                <a:spcPts val="0"/>
              </a:spcAft>
              <a:buClr>
                <a:schemeClr val="dk1"/>
              </a:buClr>
              <a:buSzPts val="5600"/>
              <a:buFont typeface="Arial"/>
              <a:buNone/>
            </a:pPr>
            <a:endParaRPr/>
          </a:p>
        </p:txBody>
      </p:sp>
      <p:sp>
        <p:nvSpPr>
          <p:cNvPr id="259" name="Google Shape;259;p15"/>
          <p:cNvSpPr txBox="1">
            <a:spLocks noGrp="1"/>
          </p:cNvSpPr>
          <p:nvPr>
            <p:ph type="body" idx="2"/>
          </p:nvPr>
        </p:nvSpPr>
        <p:spPr>
          <a:xfrm>
            <a:off x="12344400" y="3651250"/>
            <a:ext cx="10363200" cy="8702676"/>
          </a:xfrm>
          <a:prstGeom prst="rect">
            <a:avLst/>
          </a:prstGeom>
          <a:noFill/>
          <a:ln>
            <a:noFill/>
          </a:ln>
        </p:spPr>
        <p:txBody>
          <a:bodyPr spcFirstLastPara="1" wrap="square" lIns="91425" tIns="91425" rIns="91425" bIns="91425" anchor="t" anchorCtr="0">
            <a:noAutofit/>
          </a:bodyPr>
          <a:lstStyle/>
          <a:p>
            <a:pPr marL="355600" lvl="0" indent="0" algn="l" rtl="0">
              <a:lnSpc>
                <a:spcPct val="90000"/>
              </a:lnSpc>
              <a:spcBef>
                <a:spcPts val="0"/>
              </a:spcBef>
              <a:spcAft>
                <a:spcPts val="0"/>
              </a:spcAft>
              <a:buSzPts val="3600"/>
              <a:buNone/>
            </a:pPr>
            <a:r>
              <a:rPr lang="en-US" sz="3600" dirty="0"/>
              <a:t>1- </a:t>
            </a:r>
            <a:r>
              <a:rPr lang="en-US" sz="2800" dirty="0"/>
              <a:t>4 Directional 2D Movement: When the joystick held, Pac-man keeps moving.</a:t>
            </a:r>
            <a:endParaRPr dirty="0"/>
          </a:p>
          <a:p>
            <a:pPr marL="355600" lvl="0" indent="0" algn="l" rtl="0">
              <a:lnSpc>
                <a:spcPct val="90000"/>
              </a:lnSpc>
              <a:spcBef>
                <a:spcPts val="2000"/>
              </a:spcBef>
              <a:spcAft>
                <a:spcPts val="0"/>
              </a:spcAft>
              <a:buSzPts val="2800"/>
              <a:buNone/>
            </a:pPr>
            <a:r>
              <a:rPr lang="en-US" sz="2800" dirty="0"/>
              <a:t>2- Eating flashing dots known as power pellets: It provides you to eat ghosts until its effect time pass.</a:t>
            </a:r>
            <a:endParaRPr dirty="0"/>
          </a:p>
          <a:p>
            <a:pPr marL="355600" lvl="0" indent="0" algn="l" rtl="0">
              <a:lnSpc>
                <a:spcPct val="90000"/>
              </a:lnSpc>
              <a:spcBef>
                <a:spcPts val="2000"/>
              </a:spcBef>
              <a:spcAft>
                <a:spcPts val="0"/>
              </a:spcAft>
              <a:buSzPts val="2800"/>
              <a:buNone/>
            </a:pPr>
            <a:r>
              <a:rPr lang="en-US" sz="2800" dirty="0"/>
              <a:t>3- Upon eating a power pellet, they will turn into blue-colored ghosts which will flash white when they are about to turn back into their normal, lethal form. </a:t>
            </a:r>
            <a:endParaRPr dirty="0"/>
          </a:p>
          <a:p>
            <a:pPr marL="355600" lvl="0" indent="0" algn="l" rtl="0">
              <a:lnSpc>
                <a:spcPct val="90000"/>
              </a:lnSpc>
              <a:spcBef>
                <a:spcPts val="2000"/>
              </a:spcBef>
              <a:spcAft>
                <a:spcPts val="0"/>
              </a:spcAft>
              <a:buSzPts val="2800"/>
              <a:buNone/>
            </a:pPr>
            <a:r>
              <a:rPr lang="en-US" sz="2800" dirty="0"/>
              <a:t>4- Pac-Man can eat blue ghosts for bonus points; when eaten, their eyes make their way back to the center box in the maze.</a:t>
            </a:r>
            <a:endParaRPr dirty="0"/>
          </a:p>
          <a:p>
            <a:pPr marL="355600" lvl="0" indent="0" algn="l" rtl="0">
              <a:lnSpc>
                <a:spcPct val="90000"/>
              </a:lnSpc>
              <a:spcBef>
                <a:spcPts val="2000"/>
              </a:spcBef>
              <a:spcAft>
                <a:spcPts val="0"/>
              </a:spcAft>
              <a:buSzPts val="2800"/>
              <a:buNone/>
            </a:pPr>
            <a:r>
              <a:rPr lang="en-US" sz="2800" dirty="0"/>
              <a:t>5- Eating dots to gain points. </a:t>
            </a:r>
            <a:endParaRPr sz="2800" dirty="0"/>
          </a:p>
          <a:p>
            <a:pPr marL="355600" lvl="0" indent="0" algn="l" rtl="0">
              <a:lnSpc>
                <a:spcPct val="90000"/>
              </a:lnSpc>
              <a:spcBef>
                <a:spcPts val="2000"/>
              </a:spcBef>
              <a:spcAft>
                <a:spcPts val="0"/>
              </a:spcAft>
              <a:buSzPts val="2800"/>
              <a:buNone/>
            </a:pPr>
            <a:r>
              <a:rPr lang="en-US" sz="2800" dirty="0"/>
              <a:t>6- Eating a certain number of dots in a level will cause a bonus item, usually in the form of a fruit, to appear underneath the regeneration box, which can be eaten for bonus points.</a:t>
            </a:r>
            <a:endParaRPr sz="2800" dirty="0"/>
          </a:p>
          <a:p>
            <a:pPr marL="355600" lvl="0" indent="0" algn="l" rtl="0">
              <a:lnSpc>
                <a:spcPct val="90000"/>
              </a:lnSpc>
              <a:spcBef>
                <a:spcPts val="2000"/>
              </a:spcBef>
              <a:spcAft>
                <a:spcPts val="0"/>
              </a:spcAft>
              <a:buSzPts val="2800"/>
              <a:buNone/>
            </a:pPr>
            <a:r>
              <a:rPr lang="en-US" sz="2800" dirty="0"/>
              <a:t>7- Each fruits give different points. They spawn near of the center. </a:t>
            </a:r>
            <a:endParaRPr sz="2800" dirty="0"/>
          </a:p>
          <a:p>
            <a:pPr marL="355600" lvl="0" indent="0" algn="l" rtl="0">
              <a:lnSpc>
                <a:spcPct val="90000"/>
              </a:lnSpc>
              <a:spcBef>
                <a:spcPts val="2000"/>
              </a:spcBef>
              <a:spcAft>
                <a:spcPts val="0"/>
              </a:spcAft>
              <a:buSzPts val="2800"/>
              <a:buNone/>
            </a:pPr>
            <a:r>
              <a:rPr lang="en-US" sz="2800" dirty="0"/>
              <a:t>8- Each ghost acts different than the others. </a:t>
            </a:r>
            <a:endParaRPr sz="2800" dirty="0"/>
          </a:p>
          <a:p>
            <a:pPr marL="355600" lvl="0" indent="0" algn="l" rtl="0">
              <a:lnSpc>
                <a:spcPct val="90000"/>
              </a:lnSpc>
              <a:spcBef>
                <a:spcPts val="2000"/>
              </a:spcBef>
              <a:spcAft>
                <a:spcPts val="0"/>
              </a:spcAft>
              <a:buSzPts val="2800"/>
              <a:buNone/>
            </a:pPr>
            <a:r>
              <a:rPr lang="en-US" sz="2800" dirty="0"/>
              <a:t>9- If Pac-Man makes contact with a ghost, he will lose a life; the game ends when all lives are lost.</a:t>
            </a:r>
            <a:endParaRPr sz="2800" dirty="0"/>
          </a:p>
          <a:p>
            <a:pPr marL="355600" lvl="0" indent="0" algn="l" rtl="0">
              <a:lnSpc>
                <a:spcPct val="90000"/>
              </a:lnSpc>
              <a:spcBef>
                <a:spcPts val="2000"/>
              </a:spcBef>
              <a:spcAft>
                <a:spcPts val="0"/>
              </a:spcAft>
              <a:buSzPts val="2800"/>
              <a:buNone/>
            </a:pPr>
            <a:r>
              <a:rPr lang="en-US" sz="2800" dirty="0"/>
              <a:t/>
            </a:r>
            <a:br>
              <a:rPr lang="en-US" sz="2800" dirty="0"/>
            </a:br>
            <a:endParaRPr sz="3600" dirty="0"/>
          </a:p>
        </p:txBody>
      </p:sp>
      <p:pic>
        <p:nvPicPr>
          <p:cNvPr id="260" name="Google Shape;260;p15" descr="https://upload.wikimedia.org/wikipedia/en/5/59/Pac-man.png"/>
          <p:cNvPicPr preferRelativeResize="0"/>
          <p:nvPr/>
        </p:nvPicPr>
        <p:blipFill rotWithShape="1">
          <a:blip r:embed="rId3">
            <a:alphaModFix/>
          </a:blip>
          <a:srcRect/>
          <a:stretch/>
        </p:blipFill>
        <p:spPr>
          <a:xfrm>
            <a:off x="3038260" y="3820250"/>
            <a:ext cx="6524194" cy="838825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16"/>
          <p:cNvSpPr txBox="1">
            <a:spLocks noGrp="1"/>
          </p:cNvSpPr>
          <p:nvPr>
            <p:ph type="title"/>
          </p:nvPr>
        </p:nvSpPr>
        <p:spPr>
          <a:xfrm>
            <a:off x="1676401" y="730250"/>
            <a:ext cx="21031198" cy="2651124"/>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8800"/>
              <a:buFont typeface="Calibri"/>
              <a:buNone/>
            </a:pPr>
            <a:r>
              <a:rPr lang="en-US"/>
              <a:t>Pac-Man - Rules</a:t>
            </a:r>
            <a:endParaRPr/>
          </a:p>
        </p:txBody>
      </p:sp>
      <p:sp>
        <p:nvSpPr>
          <p:cNvPr id="266" name="Google Shape;266;p16"/>
          <p:cNvSpPr txBox="1">
            <a:spLocks noGrp="1"/>
          </p:cNvSpPr>
          <p:nvPr>
            <p:ph type="body" idx="1"/>
          </p:nvPr>
        </p:nvSpPr>
        <p:spPr>
          <a:xfrm>
            <a:off x="1676400" y="3651250"/>
            <a:ext cx="10363200" cy="8702676"/>
          </a:xfrm>
          <a:prstGeom prst="rect">
            <a:avLst/>
          </a:prstGeom>
          <a:noFill/>
          <a:ln>
            <a:noFill/>
          </a:ln>
        </p:spPr>
        <p:txBody>
          <a:bodyPr spcFirstLastPara="1" wrap="square" lIns="91425" tIns="91425" rIns="91425" bIns="91425" anchor="t" anchorCtr="0">
            <a:noAutofit/>
          </a:bodyPr>
          <a:lstStyle/>
          <a:p>
            <a:pPr marL="457200" marR="0" lvl="0" indent="0" algn="l" rtl="0">
              <a:lnSpc>
                <a:spcPct val="90000"/>
              </a:lnSpc>
              <a:spcBef>
                <a:spcPts val="0"/>
              </a:spcBef>
              <a:spcAft>
                <a:spcPts val="0"/>
              </a:spcAft>
              <a:buClr>
                <a:schemeClr val="dk1"/>
              </a:buClr>
              <a:buSzPts val="5600"/>
              <a:buFont typeface="Arial"/>
              <a:buNone/>
            </a:pPr>
            <a:endParaRPr/>
          </a:p>
        </p:txBody>
      </p:sp>
      <p:sp>
        <p:nvSpPr>
          <p:cNvPr id="267" name="Google Shape;267;p16"/>
          <p:cNvSpPr txBox="1">
            <a:spLocks noGrp="1"/>
          </p:cNvSpPr>
          <p:nvPr>
            <p:ph type="body" idx="2"/>
          </p:nvPr>
        </p:nvSpPr>
        <p:spPr>
          <a:xfrm>
            <a:off x="12344400" y="3651250"/>
            <a:ext cx="10363200" cy="8702676"/>
          </a:xfrm>
          <a:prstGeom prst="rect">
            <a:avLst/>
          </a:prstGeom>
          <a:noFill/>
          <a:ln>
            <a:noFill/>
          </a:ln>
        </p:spPr>
        <p:txBody>
          <a:bodyPr spcFirstLastPara="1" wrap="square" lIns="91425" tIns="91425" rIns="91425" bIns="91425" anchor="t" anchorCtr="0">
            <a:noAutofit/>
          </a:bodyPr>
          <a:lstStyle/>
          <a:p>
            <a:pPr marL="355600" lvl="0" indent="0" algn="l" rtl="0">
              <a:lnSpc>
                <a:spcPct val="90000"/>
              </a:lnSpc>
              <a:spcBef>
                <a:spcPts val="0"/>
              </a:spcBef>
              <a:spcAft>
                <a:spcPts val="0"/>
              </a:spcAft>
              <a:buSzPts val="3600"/>
              <a:buNone/>
            </a:pPr>
            <a:r>
              <a:rPr lang="en-US" sz="3600" dirty="0"/>
              <a:t>1- The amount of time the ghosts remain vulnerable varies from one round to the next, but the time period generally becomes shorter as the game progresses. In later stages, the ghosts don't change colors at all, but still reverse direction when a power pellet is eaten. </a:t>
            </a:r>
            <a:endParaRPr sz="3600" dirty="0"/>
          </a:p>
          <a:p>
            <a:pPr marL="355600" lvl="0" indent="0" algn="l" rtl="0">
              <a:lnSpc>
                <a:spcPct val="90000"/>
              </a:lnSpc>
              <a:spcBef>
                <a:spcPts val="2000"/>
              </a:spcBef>
              <a:spcAft>
                <a:spcPts val="0"/>
              </a:spcAft>
              <a:buSzPts val="3600"/>
              <a:buNone/>
            </a:pPr>
            <a:r>
              <a:rPr lang="en-US" sz="3600" dirty="0"/>
              <a:t>2- Eating each </a:t>
            </a:r>
            <a:r>
              <a:rPr lang="en-US" sz="3600" dirty="0" err="1"/>
              <a:t>pac</a:t>
            </a:r>
            <a:r>
              <a:rPr lang="en-US" sz="3600" dirty="0"/>
              <a:t>-dot : 10 point, power pellet : 50 point, </a:t>
            </a:r>
            <a:endParaRPr sz="3600" dirty="0"/>
          </a:p>
          <a:p>
            <a:pPr marL="355600" lvl="0" indent="0" algn="l" rtl="0">
              <a:lnSpc>
                <a:spcPct val="90000"/>
              </a:lnSpc>
              <a:spcBef>
                <a:spcPts val="2000"/>
              </a:spcBef>
              <a:spcAft>
                <a:spcPts val="0"/>
              </a:spcAft>
              <a:buSzPts val="3600"/>
              <a:buNone/>
            </a:pPr>
            <a:r>
              <a:rPr lang="en-US" sz="3600" dirty="0"/>
              <a:t>3- Eating first ghost 200 and then the others' points x2. </a:t>
            </a:r>
            <a:endParaRPr sz="3600" dirty="0"/>
          </a:p>
          <a:p>
            <a:pPr marL="355600" lvl="1" indent="0" algn="l" rtl="0">
              <a:lnSpc>
                <a:spcPct val="90000"/>
              </a:lnSpc>
              <a:spcBef>
                <a:spcPts val="2000"/>
              </a:spcBef>
              <a:spcAft>
                <a:spcPts val="0"/>
              </a:spcAft>
              <a:buSzPts val="3600"/>
              <a:buNone/>
            </a:pPr>
            <a:r>
              <a:rPr lang="en-US" sz="3600" dirty="0"/>
              <a:t>4- When all of the dots are eaten, the player advances to the next level.</a:t>
            </a:r>
            <a:endParaRPr dirty="0"/>
          </a:p>
          <a:p>
            <a:pPr marL="355600" lvl="1" indent="0" algn="l" rtl="0">
              <a:lnSpc>
                <a:spcPct val="90000"/>
              </a:lnSpc>
              <a:spcBef>
                <a:spcPts val="2000"/>
              </a:spcBef>
              <a:spcAft>
                <a:spcPts val="0"/>
              </a:spcAft>
              <a:buSzPts val="3600"/>
              <a:buNone/>
            </a:pPr>
            <a:r>
              <a:rPr lang="en-US" sz="3600" dirty="0"/>
              <a:t>5- Game starts with 3 lives (UP).</a:t>
            </a:r>
            <a:endParaRPr dirty="0"/>
          </a:p>
          <a:p>
            <a:pPr marL="355600" lvl="1" indent="0" algn="l" rtl="0">
              <a:lnSpc>
                <a:spcPct val="90000"/>
              </a:lnSpc>
              <a:spcBef>
                <a:spcPts val="2000"/>
              </a:spcBef>
              <a:spcAft>
                <a:spcPts val="0"/>
              </a:spcAft>
              <a:buSzPts val="3600"/>
              <a:buNone/>
            </a:pPr>
            <a:r>
              <a:rPr lang="en-US" sz="3600" dirty="0"/>
              <a:t>6- Each 10.000 points gives a life. </a:t>
            </a:r>
            <a:endParaRPr dirty="0"/>
          </a:p>
          <a:p>
            <a:pPr marL="355600" lvl="0" indent="0" algn="l" rtl="0">
              <a:lnSpc>
                <a:spcPct val="90000"/>
              </a:lnSpc>
              <a:spcBef>
                <a:spcPts val="2000"/>
              </a:spcBef>
              <a:spcAft>
                <a:spcPts val="0"/>
              </a:spcAft>
              <a:buSzPts val="3600"/>
              <a:buNone/>
            </a:pPr>
            <a:r>
              <a:rPr lang="en-US" sz="3600" dirty="0"/>
              <a:t/>
            </a:r>
            <a:br>
              <a:rPr lang="en-US" sz="3600" dirty="0"/>
            </a:br>
            <a:endParaRPr sz="3600" dirty="0"/>
          </a:p>
        </p:txBody>
      </p:sp>
      <p:pic>
        <p:nvPicPr>
          <p:cNvPr id="268" name="Google Shape;268;p16" descr="https://upload.wikimedia.org/wikipedia/en/5/59/Pac-man.png"/>
          <p:cNvPicPr preferRelativeResize="0"/>
          <p:nvPr/>
        </p:nvPicPr>
        <p:blipFill rotWithShape="1">
          <a:blip r:embed="rId3">
            <a:alphaModFix/>
          </a:blip>
          <a:srcRect/>
          <a:stretch/>
        </p:blipFill>
        <p:spPr>
          <a:xfrm>
            <a:off x="3193243" y="3820250"/>
            <a:ext cx="6524194" cy="838825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17"/>
          <p:cNvSpPr txBox="1">
            <a:spLocks noGrp="1"/>
          </p:cNvSpPr>
          <p:nvPr>
            <p:ph type="title"/>
          </p:nvPr>
        </p:nvSpPr>
        <p:spPr>
          <a:xfrm>
            <a:off x="1676401" y="730250"/>
            <a:ext cx="21031198" cy="2651124"/>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8800"/>
              <a:buFont typeface="Calibri"/>
              <a:buNone/>
            </a:pPr>
            <a:r>
              <a:rPr lang="en-US"/>
              <a:t>Pac-Man – Positive Reinforcements</a:t>
            </a:r>
            <a:endParaRPr/>
          </a:p>
        </p:txBody>
      </p:sp>
      <p:sp>
        <p:nvSpPr>
          <p:cNvPr id="274" name="Google Shape;274;p17"/>
          <p:cNvSpPr txBox="1">
            <a:spLocks noGrp="1"/>
          </p:cNvSpPr>
          <p:nvPr>
            <p:ph type="body" idx="1"/>
          </p:nvPr>
        </p:nvSpPr>
        <p:spPr>
          <a:xfrm>
            <a:off x="1676400" y="3651250"/>
            <a:ext cx="10363200" cy="8702676"/>
          </a:xfrm>
          <a:prstGeom prst="rect">
            <a:avLst/>
          </a:prstGeom>
          <a:noFill/>
          <a:ln>
            <a:noFill/>
          </a:ln>
        </p:spPr>
        <p:txBody>
          <a:bodyPr spcFirstLastPara="1" wrap="square" lIns="91425" tIns="91425" rIns="91425" bIns="91425" anchor="t" anchorCtr="0">
            <a:noAutofit/>
          </a:bodyPr>
          <a:lstStyle/>
          <a:p>
            <a:pPr marL="457200" marR="0" lvl="0" indent="0" algn="l" rtl="0">
              <a:lnSpc>
                <a:spcPct val="90000"/>
              </a:lnSpc>
              <a:spcBef>
                <a:spcPts val="0"/>
              </a:spcBef>
              <a:spcAft>
                <a:spcPts val="0"/>
              </a:spcAft>
              <a:buClr>
                <a:schemeClr val="dk1"/>
              </a:buClr>
              <a:buSzPts val="5600"/>
              <a:buFont typeface="Arial"/>
              <a:buNone/>
            </a:pPr>
            <a:endParaRPr/>
          </a:p>
        </p:txBody>
      </p:sp>
      <p:sp>
        <p:nvSpPr>
          <p:cNvPr id="275" name="Google Shape;275;p17"/>
          <p:cNvSpPr txBox="1">
            <a:spLocks noGrp="1"/>
          </p:cNvSpPr>
          <p:nvPr>
            <p:ph type="body" idx="2"/>
          </p:nvPr>
        </p:nvSpPr>
        <p:spPr>
          <a:xfrm>
            <a:off x="12344400" y="3651250"/>
            <a:ext cx="10363200" cy="8702676"/>
          </a:xfrm>
          <a:prstGeom prst="rect">
            <a:avLst/>
          </a:prstGeom>
          <a:noFill/>
          <a:ln>
            <a:noFill/>
          </a:ln>
        </p:spPr>
        <p:txBody>
          <a:bodyPr spcFirstLastPara="1" wrap="square" lIns="91425" tIns="91425" rIns="91425" bIns="91425" anchor="t" anchorCtr="0">
            <a:noAutofit/>
          </a:bodyPr>
          <a:lstStyle/>
          <a:p>
            <a:pPr marL="355600" lvl="0" indent="0" algn="l" rtl="0">
              <a:lnSpc>
                <a:spcPct val="90000"/>
              </a:lnSpc>
              <a:spcBef>
                <a:spcPts val="0"/>
              </a:spcBef>
              <a:spcAft>
                <a:spcPts val="0"/>
              </a:spcAft>
              <a:buSzPts val="3600"/>
              <a:buNone/>
            </a:pPr>
            <a:r>
              <a:rPr lang="en-US" sz="3600" dirty="0"/>
              <a:t>GAINING SCORE!!! </a:t>
            </a:r>
            <a:endParaRPr dirty="0"/>
          </a:p>
          <a:p>
            <a:pPr marL="355600" lvl="0" indent="0" algn="l" rtl="0">
              <a:lnSpc>
                <a:spcPct val="90000"/>
              </a:lnSpc>
              <a:spcBef>
                <a:spcPts val="2000"/>
              </a:spcBef>
              <a:spcAft>
                <a:spcPts val="0"/>
              </a:spcAft>
              <a:buSzPts val="3600"/>
              <a:buNone/>
            </a:pPr>
            <a:endParaRPr sz="3600" dirty="0"/>
          </a:p>
          <a:p>
            <a:pPr marL="355600" lvl="0" indent="0" algn="l" rtl="0">
              <a:lnSpc>
                <a:spcPct val="90000"/>
              </a:lnSpc>
              <a:spcBef>
                <a:spcPts val="2000"/>
              </a:spcBef>
              <a:spcAft>
                <a:spcPts val="0"/>
              </a:spcAft>
              <a:buSzPts val="3600"/>
              <a:buNone/>
            </a:pPr>
            <a:r>
              <a:rPr lang="en-US" sz="3600" dirty="0"/>
              <a:t>- Eating dots</a:t>
            </a:r>
            <a:endParaRPr dirty="0"/>
          </a:p>
          <a:p>
            <a:pPr marL="457200" lvl="0" indent="-228600" algn="l" rtl="0">
              <a:lnSpc>
                <a:spcPct val="90000"/>
              </a:lnSpc>
              <a:spcBef>
                <a:spcPts val="2000"/>
              </a:spcBef>
              <a:spcAft>
                <a:spcPts val="0"/>
              </a:spcAft>
              <a:buSzPts val="3600"/>
              <a:buFont typeface="Calibri"/>
              <a:buChar char="-"/>
            </a:pPr>
            <a:r>
              <a:rPr lang="en-US" sz="3600" dirty="0"/>
              <a:t> Power pellets</a:t>
            </a:r>
            <a:endParaRPr dirty="0"/>
          </a:p>
          <a:p>
            <a:pPr marL="457200" lvl="0" indent="-228600" algn="l" rtl="0">
              <a:lnSpc>
                <a:spcPct val="90000"/>
              </a:lnSpc>
              <a:spcBef>
                <a:spcPts val="2000"/>
              </a:spcBef>
              <a:spcAft>
                <a:spcPts val="0"/>
              </a:spcAft>
              <a:buSzPts val="3600"/>
              <a:buFont typeface="Calibri"/>
              <a:buChar char="-"/>
            </a:pPr>
            <a:r>
              <a:rPr lang="en-US" sz="3600" dirty="0" smtClean="0"/>
              <a:t>Fruits</a:t>
            </a:r>
            <a:r>
              <a:rPr lang="en-US" sz="3600" dirty="0"/>
              <a:t>.</a:t>
            </a:r>
            <a:endParaRPr sz="3600" dirty="0"/>
          </a:p>
          <a:p>
            <a:pPr marL="355600" lvl="0" indent="0" algn="l" rtl="0">
              <a:lnSpc>
                <a:spcPct val="90000"/>
              </a:lnSpc>
              <a:spcBef>
                <a:spcPts val="2000"/>
              </a:spcBef>
              <a:spcAft>
                <a:spcPts val="0"/>
              </a:spcAft>
              <a:buSzPts val="3600"/>
              <a:buNone/>
            </a:pPr>
            <a:r>
              <a:rPr lang="en-US" sz="3600" dirty="0"/>
              <a:t/>
            </a:r>
            <a:br>
              <a:rPr lang="en-US" sz="3600" dirty="0"/>
            </a:br>
            <a:endParaRPr sz="3600" dirty="0"/>
          </a:p>
        </p:txBody>
      </p:sp>
      <p:pic>
        <p:nvPicPr>
          <p:cNvPr id="276" name="Google Shape;276;p17" descr="https://upload.wikimedia.org/wikipedia/en/5/59/Pac-man.png"/>
          <p:cNvPicPr preferRelativeResize="0"/>
          <p:nvPr/>
        </p:nvPicPr>
        <p:blipFill rotWithShape="1">
          <a:blip r:embed="rId3">
            <a:alphaModFix/>
          </a:blip>
          <a:srcRect/>
          <a:stretch/>
        </p:blipFill>
        <p:spPr>
          <a:xfrm>
            <a:off x="3193243" y="3820250"/>
            <a:ext cx="6524194" cy="838825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18"/>
          <p:cNvSpPr txBox="1">
            <a:spLocks noGrp="1"/>
          </p:cNvSpPr>
          <p:nvPr>
            <p:ph type="title"/>
          </p:nvPr>
        </p:nvSpPr>
        <p:spPr>
          <a:xfrm>
            <a:off x="1676401" y="730250"/>
            <a:ext cx="21031198" cy="2651124"/>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8800"/>
              <a:buFont typeface="Calibri"/>
              <a:buNone/>
            </a:pPr>
            <a:r>
              <a:rPr lang="en-US" dirty="0"/>
              <a:t>Pac-Man – Negative Reinforcements</a:t>
            </a:r>
            <a:endParaRPr dirty="0"/>
          </a:p>
        </p:txBody>
      </p:sp>
      <p:sp>
        <p:nvSpPr>
          <p:cNvPr id="282" name="Google Shape;282;p18"/>
          <p:cNvSpPr txBox="1">
            <a:spLocks noGrp="1"/>
          </p:cNvSpPr>
          <p:nvPr>
            <p:ph type="body" idx="1"/>
          </p:nvPr>
        </p:nvSpPr>
        <p:spPr>
          <a:xfrm>
            <a:off x="1676400" y="3651250"/>
            <a:ext cx="10363200" cy="8702676"/>
          </a:xfrm>
          <a:prstGeom prst="rect">
            <a:avLst/>
          </a:prstGeom>
          <a:noFill/>
          <a:ln>
            <a:noFill/>
          </a:ln>
        </p:spPr>
        <p:txBody>
          <a:bodyPr spcFirstLastPara="1" wrap="square" lIns="91425" tIns="91425" rIns="91425" bIns="91425" anchor="t" anchorCtr="0">
            <a:noAutofit/>
          </a:bodyPr>
          <a:lstStyle/>
          <a:p>
            <a:pPr marL="457200" marR="0" lvl="0" indent="0" algn="l" rtl="0">
              <a:lnSpc>
                <a:spcPct val="90000"/>
              </a:lnSpc>
              <a:spcBef>
                <a:spcPts val="0"/>
              </a:spcBef>
              <a:spcAft>
                <a:spcPts val="0"/>
              </a:spcAft>
              <a:buClr>
                <a:schemeClr val="dk1"/>
              </a:buClr>
              <a:buSzPts val="5600"/>
              <a:buFont typeface="Arial"/>
              <a:buNone/>
            </a:pPr>
            <a:endParaRPr/>
          </a:p>
        </p:txBody>
      </p:sp>
      <p:sp>
        <p:nvSpPr>
          <p:cNvPr id="283" name="Google Shape;283;p18"/>
          <p:cNvSpPr txBox="1">
            <a:spLocks noGrp="1"/>
          </p:cNvSpPr>
          <p:nvPr>
            <p:ph type="body" idx="2"/>
          </p:nvPr>
        </p:nvSpPr>
        <p:spPr>
          <a:xfrm>
            <a:off x="12344400" y="3651250"/>
            <a:ext cx="10363200" cy="8702676"/>
          </a:xfrm>
          <a:prstGeom prst="rect">
            <a:avLst/>
          </a:prstGeom>
          <a:noFill/>
          <a:ln>
            <a:noFill/>
          </a:ln>
        </p:spPr>
        <p:txBody>
          <a:bodyPr spcFirstLastPara="1" wrap="square" lIns="91425" tIns="91425" rIns="91425" bIns="91425" anchor="t" anchorCtr="0">
            <a:noAutofit/>
          </a:bodyPr>
          <a:lstStyle/>
          <a:p>
            <a:pPr marL="355600" lvl="0" indent="0" algn="l" rtl="0">
              <a:lnSpc>
                <a:spcPct val="90000"/>
              </a:lnSpc>
              <a:spcBef>
                <a:spcPts val="0"/>
              </a:spcBef>
              <a:spcAft>
                <a:spcPts val="0"/>
              </a:spcAft>
              <a:buSzPts val="3600"/>
              <a:buNone/>
            </a:pPr>
            <a:r>
              <a:rPr lang="en-US" sz="3600" dirty="0"/>
              <a:t>YOU ARE UNDER CONSTANT THREAT!!!</a:t>
            </a:r>
            <a:endParaRPr dirty="0"/>
          </a:p>
          <a:p>
            <a:pPr marL="355600" lvl="0" indent="0" algn="l" rtl="0">
              <a:lnSpc>
                <a:spcPct val="90000"/>
              </a:lnSpc>
              <a:spcBef>
                <a:spcPts val="2000"/>
              </a:spcBef>
              <a:spcAft>
                <a:spcPts val="0"/>
              </a:spcAft>
              <a:buSzPts val="3600"/>
              <a:buNone/>
            </a:pPr>
            <a:endParaRPr sz="3600" dirty="0"/>
          </a:p>
          <a:p>
            <a:pPr marL="927100" lvl="0" indent="-571500" algn="l" rtl="0">
              <a:lnSpc>
                <a:spcPct val="90000"/>
              </a:lnSpc>
              <a:spcBef>
                <a:spcPts val="2000"/>
              </a:spcBef>
              <a:spcAft>
                <a:spcPts val="0"/>
              </a:spcAft>
              <a:buSzPts val="3600"/>
              <a:buFontTx/>
              <a:buChar char="-"/>
            </a:pPr>
            <a:r>
              <a:rPr lang="en-US" sz="3600" dirty="0" smtClean="0"/>
              <a:t>Ghosts </a:t>
            </a:r>
            <a:r>
              <a:rPr lang="en-US" sz="3600" dirty="0"/>
              <a:t>pursuit you</a:t>
            </a:r>
            <a:r>
              <a:rPr lang="en-US" sz="3600" dirty="0" smtClean="0"/>
              <a:t>!</a:t>
            </a:r>
            <a:endParaRPr lang="tr-TR" sz="3600" dirty="0" smtClean="0"/>
          </a:p>
          <a:p>
            <a:pPr marL="927100" indent="-571500">
              <a:buSzPts val="3600"/>
              <a:buFontTx/>
              <a:buChar char="-"/>
            </a:pPr>
            <a:r>
              <a:rPr lang="tr-TR" sz="3600" dirty="0" err="1" smtClean="0"/>
              <a:t>You</a:t>
            </a:r>
            <a:r>
              <a:rPr lang="tr-TR" sz="3600" dirty="0" smtClean="0"/>
              <a:t> can </a:t>
            </a:r>
            <a:r>
              <a:rPr lang="tr-TR" sz="3600" dirty="0" err="1" smtClean="0"/>
              <a:t>eat</a:t>
            </a:r>
            <a:r>
              <a:rPr lang="tr-TR" sz="3600" dirty="0" smtClean="0"/>
              <a:t> g</a:t>
            </a:r>
            <a:r>
              <a:rPr lang="en-US" sz="3600" dirty="0" smtClean="0"/>
              <a:t>hosts</a:t>
            </a:r>
            <a:r>
              <a:rPr lang="tr-TR" sz="3600" dirty="0" smtClean="0"/>
              <a:t>.</a:t>
            </a:r>
          </a:p>
          <a:p>
            <a:pPr marL="927100" indent="-571500">
              <a:buSzPts val="3600"/>
              <a:buFontTx/>
              <a:buChar char="-"/>
            </a:pPr>
            <a:r>
              <a:rPr lang="tr-TR" sz="3600" dirty="0" err="1" smtClean="0"/>
              <a:t>You</a:t>
            </a:r>
            <a:r>
              <a:rPr lang="tr-TR" sz="3600" dirty="0" smtClean="0"/>
              <a:t> can </a:t>
            </a:r>
            <a:r>
              <a:rPr lang="tr-TR" sz="3600" dirty="0" err="1" smtClean="0"/>
              <a:t>complete</a:t>
            </a:r>
            <a:r>
              <a:rPr lang="tr-TR" sz="3600" dirty="0" smtClean="0"/>
              <a:t> </a:t>
            </a:r>
            <a:r>
              <a:rPr lang="tr-TR" sz="3600" dirty="0" err="1" smtClean="0"/>
              <a:t>the</a:t>
            </a:r>
            <a:r>
              <a:rPr lang="tr-TR" sz="3600" dirty="0" smtClean="0"/>
              <a:t> </a:t>
            </a:r>
            <a:r>
              <a:rPr lang="tr-TR" sz="3600" dirty="0" err="1" smtClean="0"/>
              <a:t>level</a:t>
            </a:r>
            <a:r>
              <a:rPr lang="tr-TR" sz="3600" dirty="0" smtClean="0"/>
              <a:t> </a:t>
            </a:r>
            <a:r>
              <a:rPr lang="tr-TR" sz="3600" dirty="0" err="1" smtClean="0"/>
              <a:t>by</a:t>
            </a:r>
            <a:r>
              <a:rPr lang="tr-TR" sz="3600" dirty="0" smtClean="0"/>
              <a:t> </a:t>
            </a:r>
            <a:r>
              <a:rPr lang="tr-TR" sz="3600" dirty="0" err="1" smtClean="0"/>
              <a:t>eating</a:t>
            </a:r>
            <a:r>
              <a:rPr lang="tr-TR" sz="3600" dirty="0" smtClean="0"/>
              <a:t> </a:t>
            </a:r>
            <a:r>
              <a:rPr lang="tr-TR" sz="3600" dirty="0" err="1" smtClean="0"/>
              <a:t>pellets</a:t>
            </a:r>
            <a:r>
              <a:rPr lang="tr-TR" sz="3600" dirty="0" smtClean="0"/>
              <a:t>.</a:t>
            </a:r>
            <a:endParaRPr lang="en-US" sz="3600" dirty="0"/>
          </a:p>
          <a:p>
            <a:pPr marL="927100" lvl="0" indent="-571500" algn="l" rtl="0">
              <a:lnSpc>
                <a:spcPct val="90000"/>
              </a:lnSpc>
              <a:spcBef>
                <a:spcPts val="2000"/>
              </a:spcBef>
              <a:spcAft>
                <a:spcPts val="0"/>
              </a:spcAft>
              <a:buSzPts val="3600"/>
              <a:buFontTx/>
              <a:buChar char="-"/>
            </a:pPr>
            <a:endParaRPr sz="3600" dirty="0"/>
          </a:p>
          <a:p>
            <a:pPr marL="355600" lvl="0" indent="0" algn="l" rtl="0">
              <a:lnSpc>
                <a:spcPct val="90000"/>
              </a:lnSpc>
              <a:spcBef>
                <a:spcPts val="2000"/>
              </a:spcBef>
              <a:spcAft>
                <a:spcPts val="0"/>
              </a:spcAft>
              <a:buSzPts val="3600"/>
              <a:buNone/>
            </a:pPr>
            <a:r>
              <a:rPr lang="en-US" sz="3600" dirty="0"/>
              <a:t/>
            </a:r>
            <a:br>
              <a:rPr lang="en-US" sz="3600" dirty="0"/>
            </a:br>
            <a:endParaRPr sz="3600" dirty="0"/>
          </a:p>
        </p:txBody>
      </p:sp>
      <p:pic>
        <p:nvPicPr>
          <p:cNvPr id="284" name="Google Shape;284;p18" descr="https://upload.wikimedia.org/wikipedia/en/5/59/Pac-man.png"/>
          <p:cNvPicPr preferRelativeResize="0"/>
          <p:nvPr/>
        </p:nvPicPr>
        <p:blipFill rotWithShape="1">
          <a:blip r:embed="rId3">
            <a:alphaModFix/>
          </a:blip>
          <a:srcRect/>
          <a:stretch/>
        </p:blipFill>
        <p:spPr>
          <a:xfrm>
            <a:off x="3193243" y="3820250"/>
            <a:ext cx="6524194" cy="838825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19"/>
          <p:cNvSpPr txBox="1">
            <a:spLocks noGrp="1"/>
          </p:cNvSpPr>
          <p:nvPr>
            <p:ph type="title"/>
          </p:nvPr>
        </p:nvSpPr>
        <p:spPr>
          <a:xfrm>
            <a:off x="1676401" y="730250"/>
            <a:ext cx="21031198" cy="2651124"/>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8800"/>
              <a:buFont typeface="Calibri"/>
              <a:buNone/>
            </a:pPr>
            <a:r>
              <a:rPr lang="en-US"/>
              <a:t>Pac-Man – Punishments</a:t>
            </a:r>
            <a:endParaRPr/>
          </a:p>
        </p:txBody>
      </p:sp>
      <p:sp>
        <p:nvSpPr>
          <p:cNvPr id="290" name="Google Shape;290;p19"/>
          <p:cNvSpPr txBox="1">
            <a:spLocks noGrp="1"/>
          </p:cNvSpPr>
          <p:nvPr>
            <p:ph type="body" idx="1"/>
          </p:nvPr>
        </p:nvSpPr>
        <p:spPr>
          <a:xfrm>
            <a:off x="1676400" y="3651250"/>
            <a:ext cx="10363200" cy="8702676"/>
          </a:xfrm>
          <a:prstGeom prst="rect">
            <a:avLst/>
          </a:prstGeom>
          <a:noFill/>
          <a:ln>
            <a:noFill/>
          </a:ln>
        </p:spPr>
        <p:txBody>
          <a:bodyPr spcFirstLastPara="1" wrap="square" lIns="91425" tIns="91425" rIns="91425" bIns="91425" anchor="t" anchorCtr="0">
            <a:noAutofit/>
          </a:bodyPr>
          <a:lstStyle/>
          <a:p>
            <a:pPr marL="457200" marR="0" lvl="0" indent="0" algn="l" rtl="0">
              <a:lnSpc>
                <a:spcPct val="90000"/>
              </a:lnSpc>
              <a:spcBef>
                <a:spcPts val="0"/>
              </a:spcBef>
              <a:spcAft>
                <a:spcPts val="0"/>
              </a:spcAft>
              <a:buClr>
                <a:schemeClr val="dk1"/>
              </a:buClr>
              <a:buSzPts val="5600"/>
              <a:buFont typeface="Arial"/>
              <a:buNone/>
            </a:pPr>
            <a:endParaRPr/>
          </a:p>
        </p:txBody>
      </p:sp>
      <p:sp>
        <p:nvSpPr>
          <p:cNvPr id="291" name="Google Shape;291;p19"/>
          <p:cNvSpPr txBox="1">
            <a:spLocks noGrp="1"/>
          </p:cNvSpPr>
          <p:nvPr>
            <p:ph type="body" idx="2"/>
          </p:nvPr>
        </p:nvSpPr>
        <p:spPr>
          <a:xfrm>
            <a:off x="12344400" y="3651250"/>
            <a:ext cx="10363200" cy="8702676"/>
          </a:xfrm>
          <a:prstGeom prst="rect">
            <a:avLst/>
          </a:prstGeom>
          <a:noFill/>
          <a:ln>
            <a:noFill/>
          </a:ln>
        </p:spPr>
        <p:txBody>
          <a:bodyPr spcFirstLastPara="1" wrap="square" lIns="91425" tIns="91425" rIns="91425" bIns="91425" anchor="t" anchorCtr="0">
            <a:noAutofit/>
          </a:bodyPr>
          <a:lstStyle/>
          <a:p>
            <a:pPr marL="355600" lvl="0" indent="0" algn="l" rtl="0">
              <a:lnSpc>
                <a:spcPct val="90000"/>
              </a:lnSpc>
              <a:spcBef>
                <a:spcPts val="0"/>
              </a:spcBef>
              <a:spcAft>
                <a:spcPts val="0"/>
              </a:spcAft>
              <a:buSzPts val="3600"/>
              <a:buNone/>
            </a:pPr>
            <a:r>
              <a:rPr lang="en-US" sz="3600"/>
              <a:t>YOU LOSE YOUR PRECIOUS LIVES!</a:t>
            </a:r>
            <a:endParaRPr/>
          </a:p>
          <a:p>
            <a:pPr marL="355600" lvl="0" indent="0" algn="l" rtl="0">
              <a:lnSpc>
                <a:spcPct val="90000"/>
              </a:lnSpc>
              <a:spcBef>
                <a:spcPts val="2000"/>
              </a:spcBef>
              <a:spcAft>
                <a:spcPts val="0"/>
              </a:spcAft>
              <a:buSzPts val="3600"/>
              <a:buNone/>
            </a:pPr>
            <a:endParaRPr sz="3600"/>
          </a:p>
          <a:p>
            <a:pPr marL="457200" lvl="0" indent="-228600" algn="l" rtl="0">
              <a:lnSpc>
                <a:spcPct val="90000"/>
              </a:lnSpc>
              <a:spcBef>
                <a:spcPts val="2000"/>
              </a:spcBef>
              <a:spcAft>
                <a:spcPts val="0"/>
              </a:spcAft>
              <a:buSzPts val="3600"/>
              <a:buFont typeface="Calibri"/>
              <a:buChar char="-"/>
            </a:pPr>
            <a:r>
              <a:rPr lang="en-US" sz="3600"/>
              <a:t>Ghosts take your lives.</a:t>
            </a:r>
            <a:endParaRPr/>
          </a:p>
          <a:p>
            <a:pPr marL="457200" lvl="0" indent="-228600" algn="l" rtl="0">
              <a:lnSpc>
                <a:spcPct val="90000"/>
              </a:lnSpc>
              <a:spcBef>
                <a:spcPts val="2000"/>
              </a:spcBef>
              <a:spcAft>
                <a:spcPts val="0"/>
              </a:spcAft>
              <a:buSzPts val="3600"/>
              <a:buFont typeface="Calibri"/>
              <a:buChar char="-"/>
            </a:pPr>
            <a:r>
              <a:rPr lang="en-US" sz="3600"/>
              <a:t>0 Lives = Game Over!</a:t>
            </a:r>
            <a:endParaRPr sz="3600"/>
          </a:p>
          <a:p>
            <a:pPr marL="355600" lvl="0" indent="0" algn="l" rtl="0">
              <a:lnSpc>
                <a:spcPct val="90000"/>
              </a:lnSpc>
              <a:spcBef>
                <a:spcPts val="2000"/>
              </a:spcBef>
              <a:spcAft>
                <a:spcPts val="0"/>
              </a:spcAft>
              <a:buSzPts val="3600"/>
              <a:buNone/>
            </a:pPr>
            <a:r>
              <a:rPr lang="en-US" sz="3600"/>
              <a:t/>
            </a:r>
            <a:br>
              <a:rPr lang="en-US" sz="3600"/>
            </a:br>
            <a:endParaRPr sz="3600"/>
          </a:p>
        </p:txBody>
      </p:sp>
      <p:pic>
        <p:nvPicPr>
          <p:cNvPr id="292" name="Google Shape;292;p19" descr="https://upload.wikimedia.org/wikipedia/en/5/59/Pac-man.png"/>
          <p:cNvPicPr preferRelativeResize="0"/>
          <p:nvPr/>
        </p:nvPicPr>
        <p:blipFill rotWithShape="1">
          <a:blip r:embed="rId3">
            <a:alphaModFix/>
          </a:blip>
          <a:srcRect/>
          <a:stretch/>
        </p:blipFill>
        <p:spPr>
          <a:xfrm>
            <a:off x="3193243" y="3820250"/>
            <a:ext cx="6524194" cy="838825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20"/>
          <p:cNvSpPr/>
          <p:nvPr/>
        </p:nvSpPr>
        <p:spPr>
          <a:xfrm>
            <a:off x="13399967" y="219174"/>
            <a:ext cx="8246885"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Actors</a:t>
            </a:r>
            <a:endParaRPr sz="5000" b="1" i="0" u="none" strike="noStrike" cap="none">
              <a:solidFill>
                <a:srgbClr val="212123"/>
              </a:solidFill>
              <a:latin typeface="Helvetica Neue"/>
              <a:ea typeface="Helvetica Neue"/>
              <a:cs typeface="Helvetica Neue"/>
              <a:sym typeface="Helvetica Neue"/>
            </a:endParaRPr>
          </a:p>
        </p:txBody>
      </p:sp>
      <p:sp>
        <p:nvSpPr>
          <p:cNvPr id="298" name="Google Shape;298;p20"/>
          <p:cNvSpPr/>
          <p:nvPr/>
        </p:nvSpPr>
        <p:spPr>
          <a:xfrm>
            <a:off x="13412669" y="1826105"/>
            <a:ext cx="8246884"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Mechanics</a:t>
            </a:r>
            <a:endParaRPr sz="5000" b="1" i="0" u="none" strike="noStrike" cap="none">
              <a:solidFill>
                <a:srgbClr val="212123"/>
              </a:solidFill>
              <a:latin typeface="Helvetica Neue"/>
              <a:ea typeface="Helvetica Neue"/>
              <a:cs typeface="Helvetica Neue"/>
              <a:sym typeface="Helvetica Neue"/>
            </a:endParaRPr>
          </a:p>
        </p:txBody>
      </p:sp>
      <p:sp>
        <p:nvSpPr>
          <p:cNvPr id="299" name="Google Shape;299;p20"/>
          <p:cNvSpPr/>
          <p:nvPr/>
        </p:nvSpPr>
        <p:spPr>
          <a:xfrm>
            <a:off x="13399967" y="3433036"/>
            <a:ext cx="8286577"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Goals</a:t>
            </a:r>
            <a:endParaRPr sz="5000" b="1" i="0" u="none" strike="noStrike" cap="none">
              <a:solidFill>
                <a:srgbClr val="212123"/>
              </a:solidFill>
              <a:latin typeface="Helvetica Neue"/>
              <a:ea typeface="Helvetica Neue"/>
              <a:cs typeface="Helvetica Neue"/>
              <a:sym typeface="Helvetica Neue"/>
            </a:endParaRPr>
          </a:p>
        </p:txBody>
      </p:sp>
      <p:sp>
        <p:nvSpPr>
          <p:cNvPr id="300" name="Google Shape;300;p20"/>
          <p:cNvSpPr/>
          <p:nvPr/>
        </p:nvSpPr>
        <p:spPr>
          <a:xfrm>
            <a:off x="13399969" y="4993491"/>
            <a:ext cx="8286576"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Space</a:t>
            </a:r>
            <a:endParaRPr sz="5000" b="1" i="0" u="none" strike="noStrike" cap="none">
              <a:solidFill>
                <a:srgbClr val="212123"/>
              </a:solidFill>
              <a:latin typeface="Helvetica Neue"/>
              <a:ea typeface="Helvetica Neue"/>
              <a:cs typeface="Helvetica Neue"/>
              <a:sym typeface="Helvetica Neue"/>
            </a:endParaRPr>
          </a:p>
        </p:txBody>
      </p:sp>
      <p:sp>
        <p:nvSpPr>
          <p:cNvPr id="301" name="Google Shape;301;p20"/>
          <p:cNvSpPr/>
          <p:nvPr/>
        </p:nvSpPr>
        <p:spPr>
          <a:xfrm>
            <a:off x="13435331" y="1093110"/>
            <a:ext cx="8251213" cy="533479"/>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Identify the actors of your game.</a:t>
            </a:r>
            <a:endParaRPr sz="2800" b="0" i="0" u="none" strike="noStrike" cap="none">
              <a:solidFill>
                <a:srgbClr val="212123"/>
              </a:solidFill>
              <a:latin typeface="Helvetica Neue"/>
              <a:ea typeface="Helvetica Neue"/>
              <a:cs typeface="Helvetica Neue"/>
              <a:sym typeface="Helvetica Neue"/>
            </a:endParaRPr>
          </a:p>
        </p:txBody>
      </p:sp>
      <p:cxnSp>
        <p:nvCxnSpPr>
          <p:cNvPr id="302" name="Google Shape;302;p20"/>
          <p:cNvCxnSpPr/>
          <p:nvPr/>
        </p:nvCxnSpPr>
        <p:spPr>
          <a:xfrm rot="10800000" flipH="1">
            <a:off x="12590307" y="-14302"/>
            <a:ext cx="1" cy="13744603"/>
          </a:xfrm>
          <a:prstGeom prst="straightConnector1">
            <a:avLst/>
          </a:prstGeom>
          <a:noFill/>
          <a:ln w="25400" cap="flat" cmpd="sng">
            <a:solidFill>
              <a:srgbClr val="000000"/>
            </a:solidFill>
            <a:prstDash val="solid"/>
            <a:miter lim="400000"/>
            <a:headEnd type="none" w="sm" len="sm"/>
            <a:tailEnd type="none" w="sm" len="sm"/>
          </a:ln>
        </p:spPr>
      </p:cxnSp>
      <p:sp>
        <p:nvSpPr>
          <p:cNvPr id="303" name="Google Shape;303;p20"/>
          <p:cNvSpPr/>
          <p:nvPr/>
        </p:nvSpPr>
        <p:spPr>
          <a:xfrm>
            <a:off x="12394055" y="398301"/>
            <a:ext cx="513781"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304" name="Google Shape;304;p20"/>
          <p:cNvSpPr/>
          <p:nvPr/>
        </p:nvSpPr>
        <p:spPr>
          <a:xfrm>
            <a:off x="12394055" y="2005231"/>
            <a:ext cx="513781"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305" name="Google Shape;305;p20"/>
          <p:cNvSpPr/>
          <p:nvPr/>
        </p:nvSpPr>
        <p:spPr>
          <a:xfrm>
            <a:off x="12399037" y="3612162"/>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306" name="Google Shape;306;p20"/>
          <p:cNvSpPr/>
          <p:nvPr/>
        </p:nvSpPr>
        <p:spPr>
          <a:xfrm>
            <a:off x="12399037" y="5172617"/>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307" name="Google Shape;307;p20"/>
          <p:cNvSpPr/>
          <p:nvPr/>
        </p:nvSpPr>
        <p:spPr>
          <a:xfrm>
            <a:off x="13408341" y="2695188"/>
            <a:ext cx="8251213" cy="533479"/>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Identify the mechanics of your game.</a:t>
            </a:r>
            <a:endParaRPr sz="1400" b="0" i="0" u="none" strike="noStrike" cap="none">
              <a:solidFill>
                <a:srgbClr val="000000"/>
              </a:solidFill>
              <a:latin typeface="Arial"/>
              <a:ea typeface="Arial"/>
              <a:cs typeface="Arial"/>
              <a:sym typeface="Arial"/>
            </a:endParaRPr>
          </a:p>
        </p:txBody>
      </p:sp>
      <p:sp>
        <p:nvSpPr>
          <p:cNvPr id="308" name="Google Shape;308;p20"/>
          <p:cNvSpPr/>
          <p:nvPr/>
        </p:nvSpPr>
        <p:spPr>
          <a:xfrm>
            <a:off x="13435331" y="4300585"/>
            <a:ext cx="8251213" cy="533479"/>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Identify the goals of your game.</a:t>
            </a:r>
            <a:endParaRPr sz="1400" b="0" i="0" u="none" strike="noStrike" cap="none">
              <a:solidFill>
                <a:srgbClr val="000000"/>
              </a:solidFill>
              <a:latin typeface="Arial"/>
              <a:ea typeface="Arial"/>
              <a:cs typeface="Arial"/>
              <a:sym typeface="Arial"/>
            </a:endParaRPr>
          </a:p>
        </p:txBody>
      </p:sp>
      <p:sp>
        <p:nvSpPr>
          <p:cNvPr id="309" name="Google Shape;309;p20"/>
          <p:cNvSpPr/>
          <p:nvPr/>
        </p:nvSpPr>
        <p:spPr>
          <a:xfrm>
            <a:off x="13435331" y="5865525"/>
            <a:ext cx="8251213" cy="533479"/>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Identify the space of your game.</a:t>
            </a:r>
            <a:endParaRPr sz="1400" b="0" i="0" u="none" strike="noStrike" cap="none">
              <a:solidFill>
                <a:srgbClr val="000000"/>
              </a:solidFill>
              <a:latin typeface="Arial"/>
              <a:ea typeface="Arial"/>
              <a:cs typeface="Arial"/>
              <a:sym typeface="Arial"/>
            </a:endParaRPr>
          </a:p>
        </p:txBody>
      </p:sp>
      <p:pic>
        <p:nvPicPr>
          <p:cNvPr id="310" name="Google Shape;310;p20"/>
          <p:cNvPicPr preferRelativeResize="0"/>
          <p:nvPr/>
        </p:nvPicPr>
        <p:blipFill rotWithShape="1">
          <a:blip r:embed="rId3">
            <a:alphaModFix/>
          </a:blip>
          <a:srcRect l="16436" t="8536" r="16029" b="30822"/>
          <a:stretch/>
        </p:blipFill>
        <p:spPr>
          <a:xfrm>
            <a:off x="21757270" y="11032375"/>
            <a:ext cx="2626729" cy="2683625"/>
          </a:xfrm>
          <a:prstGeom prst="rect">
            <a:avLst/>
          </a:prstGeom>
          <a:noFill/>
          <a:ln>
            <a:noFill/>
          </a:ln>
        </p:spPr>
      </p:pic>
      <p:sp>
        <p:nvSpPr>
          <p:cNvPr id="311" name="Google Shape;311;p20"/>
          <p:cNvSpPr/>
          <p:nvPr/>
        </p:nvSpPr>
        <p:spPr>
          <a:xfrm>
            <a:off x="13435331" y="6733072"/>
            <a:ext cx="8286576"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Rules</a:t>
            </a:r>
            <a:endParaRPr sz="5000" b="1" i="0" u="none" strike="noStrike" cap="none">
              <a:solidFill>
                <a:srgbClr val="212123"/>
              </a:solidFill>
              <a:latin typeface="Helvetica Neue"/>
              <a:ea typeface="Helvetica Neue"/>
              <a:cs typeface="Helvetica Neue"/>
              <a:sym typeface="Helvetica Neue"/>
            </a:endParaRPr>
          </a:p>
        </p:txBody>
      </p:sp>
      <p:sp>
        <p:nvSpPr>
          <p:cNvPr id="312" name="Google Shape;312;p20"/>
          <p:cNvSpPr/>
          <p:nvPr/>
        </p:nvSpPr>
        <p:spPr>
          <a:xfrm>
            <a:off x="12434401" y="6912198"/>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313" name="Google Shape;313;p20"/>
          <p:cNvSpPr/>
          <p:nvPr/>
        </p:nvSpPr>
        <p:spPr>
          <a:xfrm>
            <a:off x="13470695" y="7605106"/>
            <a:ext cx="8251213" cy="533479"/>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Identify the rules of your game.</a:t>
            </a:r>
            <a:endParaRPr sz="1400" b="0" i="0" u="none" strike="noStrike" cap="none">
              <a:solidFill>
                <a:srgbClr val="000000"/>
              </a:solidFill>
              <a:latin typeface="Arial"/>
              <a:ea typeface="Arial"/>
              <a:cs typeface="Arial"/>
              <a:sym typeface="Arial"/>
            </a:endParaRPr>
          </a:p>
        </p:txBody>
      </p:sp>
      <p:sp>
        <p:nvSpPr>
          <p:cNvPr id="314" name="Google Shape;314;p20"/>
          <p:cNvSpPr/>
          <p:nvPr/>
        </p:nvSpPr>
        <p:spPr>
          <a:xfrm>
            <a:off x="1400175" y="-48485"/>
            <a:ext cx="7765125" cy="13812970"/>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315" name="Google Shape;315;p20"/>
          <p:cNvSpPr txBox="1"/>
          <p:nvPr/>
        </p:nvSpPr>
        <p:spPr>
          <a:xfrm>
            <a:off x="1903990" y="4183930"/>
            <a:ext cx="6572100" cy="3950700"/>
          </a:xfrm>
          <a:prstGeom prst="rect">
            <a:avLst/>
          </a:prstGeom>
          <a:noFill/>
          <a:ln>
            <a:noFill/>
          </a:ln>
        </p:spPr>
        <p:txBody>
          <a:bodyPr spcFirstLastPara="1" wrap="square" lIns="50800" tIns="50800" rIns="50800" bIns="50800" anchor="t" anchorCtr="0">
            <a:spAutoFit/>
          </a:bodyPr>
          <a:lstStyle/>
          <a:p>
            <a:pPr marL="0" marR="0" lvl="0" indent="0" algn="r" rtl="0">
              <a:lnSpc>
                <a:spcPct val="100000"/>
              </a:lnSpc>
              <a:spcBef>
                <a:spcPts val="0"/>
              </a:spcBef>
              <a:spcAft>
                <a:spcPts val="0"/>
              </a:spcAft>
              <a:buClr>
                <a:srgbClr val="000000"/>
              </a:buClr>
              <a:buSzPts val="5000"/>
              <a:buFont typeface="Helvetica Neue"/>
              <a:buNone/>
            </a:pPr>
            <a:r>
              <a:rPr lang="en-US" sz="5000" b="1" i="0" u="none" strike="noStrike" cap="none">
                <a:solidFill>
                  <a:srgbClr val="000000"/>
                </a:solidFill>
                <a:latin typeface="Helvetica Neue"/>
                <a:ea typeface="Helvetica Neue"/>
                <a:cs typeface="Helvetica Neue"/>
                <a:sym typeface="Helvetica Neue"/>
              </a:rPr>
              <a:t>ASSIGNMENT #2:</a:t>
            </a:r>
            <a:endParaRPr sz="1400" b="0" i="0" u="none" strike="noStrike" cap="none">
              <a:solidFill>
                <a:srgbClr val="000000"/>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5000"/>
              <a:buFont typeface="Helvetica Neue"/>
              <a:buNone/>
            </a:pPr>
            <a:r>
              <a:rPr lang="en-US" sz="5000" b="1" i="0" u="none" strike="noStrike" cap="none">
                <a:solidFill>
                  <a:srgbClr val="000000"/>
                </a:solidFill>
                <a:latin typeface="Helvetica Neue"/>
                <a:ea typeface="Helvetica Neue"/>
                <a:cs typeface="Helvetica Neue"/>
                <a:sym typeface="Helvetica Neue"/>
              </a:rPr>
              <a:t>Explain a classic game considering the game design context elements.</a:t>
            </a:r>
            <a:endParaRPr sz="2400" b="1" i="0" u="none" strike="noStrike" cap="none">
              <a:solidFill>
                <a:srgbClr val="000000"/>
              </a:solidFill>
              <a:latin typeface="Helvetica Neue"/>
              <a:ea typeface="Helvetica Neue"/>
              <a:cs typeface="Helvetica Neue"/>
              <a:sym typeface="Helvetica Neue"/>
            </a:endParaRPr>
          </a:p>
        </p:txBody>
      </p:sp>
      <p:pic>
        <p:nvPicPr>
          <p:cNvPr id="316" name="Google Shape;316;p20"/>
          <p:cNvPicPr preferRelativeResize="0"/>
          <p:nvPr/>
        </p:nvPicPr>
        <p:blipFill rotWithShape="1">
          <a:blip r:embed="rId3">
            <a:alphaModFix/>
          </a:blip>
          <a:srcRect l="16436" t="8536" r="16029" b="30822"/>
          <a:stretch/>
        </p:blipFill>
        <p:spPr>
          <a:xfrm>
            <a:off x="3969372" y="386276"/>
            <a:ext cx="2626729" cy="2683625"/>
          </a:xfrm>
          <a:prstGeom prst="rect">
            <a:avLst/>
          </a:prstGeom>
          <a:noFill/>
          <a:ln>
            <a:noFill/>
          </a:ln>
        </p:spPr>
      </p:pic>
      <p:sp>
        <p:nvSpPr>
          <p:cNvPr id="317" name="Google Shape;317;p20"/>
          <p:cNvSpPr/>
          <p:nvPr/>
        </p:nvSpPr>
        <p:spPr>
          <a:xfrm>
            <a:off x="13435331" y="8472653"/>
            <a:ext cx="8286576"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Positive Reinforcements</a:t>
            </a:r>
            <a:endParaRPr sz="5000" b="1" i="0" u="none" strike="noStrike" cap="none">
              <a:solidFill>
                <a:srgbClr val="212123"/>
              </a:solidFill>
              <a:latin typeface="Helvetica Neue"/>
              <a:ea typeface="Helvetica Neue"/>
              <a:cs typeface="Helvetica Neue"/>
              <a:sym typeface="Helvetica Neue"/>
            </a:endParaRPr>
          </a:p>
        </p:txBody>
      </p:sp>
      <p:sp>
        <p:nvSpPr>
          <p:cNvPr id="318" name="Google Shape;318;p20"/>
          <p:cNvSpPr/>
          <p:nvPr/>
        </p:nvSpPr>
        <p:spPr>
          <a:xfrm>
            <a:off x="12434400" y="8651779"/>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319" name="Google Shape;319;p20"/>
          <p:cNvSpPr/>
          <p:nvPr/>
        </p:nvSpPr>
        <p:spPr>
          <a:xfrm>
            <a:off x="13470695" y="9344687"/>
            <a:ext cx="8251213" cy="533479"/>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Identify your game's positive reinforcements.</a:t>
            </a:r>
            <a:endParaRPr sz="2800" b="0" i="0" u="none" strike="noStrike" cap="none">
              <a:solidFill>
                <a:srgbClr val="212123"/>
              </a:solidFill>
              <a:latin typeface="Helvetica Neue"/>
              <a:ea typeface="Helvetica Neue"/>
              <a:cs typeface="Helvetica Neue"/>
              <a:sym typeface="Helvetica Neue"/>
            </a:endParaRPr>
          </a:p>
        </p:txBody>
      </p:sp>
      <p:sp>
        <p:nvSpPr>
          <p:cNvPr id="320" name="Google Shape;320;p20"/>
          <p:cNvSpPr/>
          <p:nvPr/>
        </p:nvSpPr>
        <p:spPr>
          <a:xfrm>
            <a:off x="13435330" y="10033106"/>
            <a:ext cx="8286576"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Negative Reinforcements</a:t>
            </a:r>
            <a:endParaRPr sz="5000" b="1" i="0" u="none" strike="noStrike" cap="none">
              <a:solidFill>
                <a:srgbClr val="212123"/>
              </a:solidFill>
              <a:latin typeface="Helvetica Neue"/>
              <a:ea typeface="Helvetica Neue"/>
              <a:cs typeface="Helvetica Neue"/>
              <a:sym typeface="Helvetica Neue"/>
            </a:endParaRPr>
          </a:p>
        </p:txBody>
      </p:sp>
      <p:sp>
        <p:nvSpPr>
          <p:cNvPr id="321" name="Google Shape;321;p20"/>
          <p:cNvSpPr/>
          <p:nvPr/>
        </p:nvSpPr>
        <p:spPr>
          <a:xfrm>
            <a:off x="12434399" y="10212232"/>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322" name="Google Shape;322;p20"/>
          <p:cNvSpPr/>
          <p:nvPr/>
        </p:nvSpPr>
        <p:spPr>
          <a:xfrm>
            <a:off x="13470694" y="10905140"/>
            <a:ext cx="8251213" cy="533479"/>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Identify your game's negative reinforcements.</a:t>
            </a:r>
            <a:endParaRPr sz="2800" b="0" i="0" u="none" strike="noStrike" cap="none">
              <a:solidFill>
                <a:srgbClr val="212123"/>
              </a:solidFill>
              <a:latin typeface="Helvetica Neue"/>
              <a:ea typeface="Helvetica Neue"/>
              <a:cs typeface="Helvetica Neue"/>
              <a:sym typeface="Helvetica Neue"/>
            </a:endParaRPr>
          </a:p>
        </p:txBody>
      </p:sp>
      <p:sp>
        <p:nvSpPr>
          <p:cNvPr id="323" name="Google Shape;323;p20"/>
          <p:cNvSpPr/>
          <p:nvPr/>
        </p:nvSpPr>
        <p:spPr>
          <a:xfrm>
            <a:off x="13470694" y="11507329"/>
            <a:ext cx="8286576"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Punishment</a:t>
            </a:r>
            <a:endParaRPr sz="5000" b="1" i="0" u="none" strike="noStrike" cap="none">
              <a:solidFill>
                <a:srgbClr val="212123"/>
              </a:solidFill>
              <a:latin typeface="Helvetica Neue"/>
              <a:ea typeface="Helvetica Neue"/>
              <a:cs typeface="Helvetica Neue"/>
              <a:sym typeface="Helvetica Neue"/>
            </a:endParaRPr>
          </a:p>
        </p:txBody>
      </p:sp>
      <p:sp>
        <p:nvSpPr>
          <p:cNvPr id="324" name="Google Shape;324;p20"/>
          <p:cNvSpPr/>
          <p:nvPr/>
        </p:nvSpPr>
        <p:spPr>
          <a:xfrm>
            <a:off x="12469763" y="11686455"/>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325" name="Google Shape;325;p20"/>
          <p:cNvSpPr/>
          <p:nvPr/>
        </p:nvSpPr>
        <p:spPr>
          <a:xfrm>
            <a:off x="13506058" y="12379363"/>
            <a:ext cx="8251213" cy="964367"/>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To what effect does your game use punishments?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3"/>
          <p:cNvSpPr/>
          <p:nvPr/>
        </p:nvSpPr>
        <p:spPr>
          <a:xfrm>
            <a:off x="12129796" y="0"/>
            <a:ext cx="12254203" cy="13716000"/>
          </a:xfrm>
          <a:prstGeom prst="rect">
            <a:avLst/>
          </a:prstGeom>
          <a:solidFill>
            <a:srgbClr val="F3F3F3"/>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200"/>
              <a:buFont typeface="Helvetica Neue Light"/>
              <a:buNone/>
            </a:pPr>
            <a:endParaRPr sz="3200" b="0" i="0" u="none" strike="noStrike" cap="none">
              <a:solidFill>
                <a:srgbClr val="FFFFFF"/>
              </a:solidFill>
              <a:latin typeface="Helvetica Neue"/>
              <a:ea typeface="Helvetica Neue"/>
              <a:cs typeface="Helvetica Neue"/>
              <a:sym typeface="Helvetica Neue"/>
            </a:endParaRPr>
          </a:p>
        </p:txBody>
      </p:sp>
      <p:sp>
        <p:nvSpPr>
          <p:cNvPr id="117" name="Google Shape;117;p3"/>
          <p:cNvSpPr txBox="1"/>
          <p:nvPr/>
        </p:nvSpPr>
        <p:spPr>
          <a:xfrm>
            <a:off x="1752107" y="3618651"/>
            <a:ext cx="9134967" cy="1641475"/>
          </a:xfrm>
          <a:prstGeom prst="rect">
            <a:avLst/>
          </a:prstGeom>
          <a:noFill/>
          <a:ln>
            <a:noFill/>
          </a:ln>
        </p:spPr>
        <p:txBody>
          <a:bodyPr spcFirstLastPara="1" wrap="square" lIns="50800" tIns="50800" rIns="50800" bIns="50800" anchor="b" anchorCtr="0">
            <a:spAutoFit/>
          </a:bodyPr>
          <a:lstStyle/>
          <a:p>
            <a:pPr marL="0" marR="0" lvl="0" indent="0" algn="l" rtl="0">
              <a:lnSpc>
                <a:spcPct val="100000"/>
              </a:lnSpc>
              <a:spcBef>
                <a:spcPts val="0"/>
              </a:spcBef>
              <a:spcAft>
                <a:spcPts val="0"/>
              </a:spcAft>
              <a:buClr>
                <a:srgbClr val="000000"/>
              </a:buClr>
              <a:buSzPts val="5000"/>
              <a:buFont typeface="Helvetica Neue"/>
              <a:buNone/>
            </a:pPr>
            <a:r>
              <a:rPr lang="en-US" sz="5000" b="1" i="0" u="none" strike="noStrike" cap="none">
                <a:solidFill>
                  <a:srgbClr val="000000"/>
                </a:solidFill>
                <a:latin typeface="Helvetica Neue"/>
                <a:ea typeface="Helvetica Neue"/>
                <a:cs typeface="Helvetica Neue"/>
                <a:sym typeface="Helvetica Neue"/>
              </a:rPr>
              <a:t>HOW WOULD YOU DESCRIBE A GAME OF TAG?</a:t>
            </a:r>
            <a:endParaRPr sz="5000" b="1" i="0" u="none" strike="noStrike" cap="none">
              <a:solidFill>
                <a:srgbClr val="000000"/>
              </a:solidFill>
              <a:latin typeface="Helvetica Neue"/>
              <a:ea typeface="Helvetica Neue"/>
              <a:cs typeface="Helvetica Neue"/>
              <a:sym typeface="Helvetica Neue"/>
            </a:endParaRPr>
          </a:p>
        </p:txBody>
      </p:sp>
      <p:sp>
        <p:nvSpPr>
          <p:cNvPr id="118" name="Google Shape;118;p3"/>
          <p:cNvSpPr/>
          <p:nvPr/>
        </p:nvSpPr>
        <p:spPr>
          <a:xfrm>
            <a:off x="1752108" y="6041885"/>
            <a:ext cx="8509001" cy="6996787"/>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dirty="0">
                <a:solidFill>
                  <a:srgbClr val="000000"/>
                </a:solidFill>
                <a:latin typeface="Helvetica Neue"/>
                <a:ea typeface="Helvetica Neue"/>
                <a:cs typeface="Helvetica Neue"/>
                <a:sym typeface="Helvetica Neue"/>
              </a:rPr>
              <a:t>If you were to describe a game of tag, you might do it like this:</a:t>
            </a:r>
            <a:endParaRPr sz="2800" b="0" i="0" u="none" strike="noStrike" cap="none" dirty="0">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dirty="0">
                <a:solidFill>
                  <a:srgbClr val="000000"/>
                </a:solidFill>
                <a:latin typeface="Helvetica Neue"/>
                <a:ea typeface="Helvetica Neue"/>
                <a:cs typeface="Helvetica Neue"/>
                <a:sym typeface="Helvetica Neue"/>
              </a:rPr>
              <a:t>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Helvetica Neue"/>
              <a:buNone/>
            </a:pPr>
            <a:r>
              <a:rPr lang="en-US" sz="2800" b="0" i="1" u="none" strike="noStrike" cap="none" dirty="0">
                <a:solidFill>
                  <a:srgbClr val="000000"/>
                </a:solidFill>
                <a:latin typeface="Helvetica Neue"/>
                <a:ea typeface="Helvetica Neue"/>
                <a:cs typeface="Helvetica Neue"/>
                <a:sym typeface="Helvetica Neue"/>
              </a:rPr>
              <a:t>In a game of tag, a collection of players run around a space, typically a schoolyard, avoiding a player that is considered “it.” Whenever a player that is “it” touches, or tags, another player, the tagged player becomes “it” while the original player is now no longer “it.” Players need to avoid being “it” for as long as possible. The game is over after a set amount of time.</a:t>
            </a:r>
            <a:endParaRPr sz="2800" b="0" i="0" u="none" strike="noStrike" cap="none" dirty="0">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dirty="0">
                <a:solidFill>
                  <a:srgbClr val="000000"/>
                </a:solidFill>
                <a:latin typeface="Helvetica Neue"/>
                <a:ea typeface="Helvetica Neue"/>
                <a:cs typeface="Helvetica Neue"/>
                <a:sym typeface="Helvetica Neue"/>
              </a:rPr>
              <a:t>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dirty="0">
                <a:solidFill>
                  <a:srgbClr val="000000"/>
                </a:solidFill>
                <a:latin typeface="Helvetica Neue"/>
                <a:ea typeface="Helvetica Neue"/>
                <a:cs typeface="Helvetica Neue"/>
                <a:sym typeface="Helvetica Neue"/>
              </a:rPr>
              <a:t>While this description may be sufficient for describing the game to a friend, it fails to describe it in a </a:t>
            </a:r>
            <a:r>
              <a:rPr lang="en-US" sz="2800" b="1" i="0" u="none" strike="noStrike" cap="none" dirty="0">
                <a:solidFill>
                  <a:srgbClr val="000000"/>
                </a:solidFill>
                <a:latin typeface="Helvetica Neue"/>
                <a:ea typeface="Helvetica Neue"/>
                <a:cs typeface="Helvetica Neue"/>
                <a:sym typeface="Helvetica Neue"/>
              </a:rPr>
              <a:t>game design context</a:t>
            </a:r>
            <a:r>
              <a:rPr lang="en-US" sz="2800" b="0" i="0" u="none" strike="noStrike" cap="none" dirty="0">
                <a:solidFill>
                  <a:srgbClr val="000000"/>
                </a:solidFill>
                <a:latin typeface="Helvetica Neue"/>
                <a:ea typeface="Helvetica Neue"/>
                <a:cs typeface="Helvetica Neue"/>
                <a:sym typeface="Helvetica Neue"/>
              </a:rPr>
              <a:t>.</a:t>
            </a:r>
            <a:endParaRPr sz="2800" b="0" i="0" u="none" strike="noStrike" cap="none" dirty="0">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2800"/>
              <a:buFont typeface="Helvetica Neue"/>
              <a:buNone/>
            </a:pPr>
            <a:endParaRPr sz="2800" b="0" i="0" u="none" strike="noStrike" cap="none" dirty="0">
              <a:solidFill>
                <a:srgbClr val="000000"/>
              </a:solidFill>
              <a:latin typeface="Helvetica Neue"/>
              <a:ea typeface="Helvetica Neue"/>
              <a:cs typeface="Helvetica Neue"/>
              <a:sym typeface="Helvetica Neue"/>
            </a:endParaRPr>
          </a:p>
        </p:txBody>
      </p:sp>
      <p:sp>
        <p:nvSpPr>
          <p:cNvPr id="119" name="Google Shape;119;p3"/>
          <p:cNvSpPr/>
          <p:nvPr/>
        </p:nvSpPr>
        <p:spPr>
          <a:xfrm>
            <a:off x="1752108" y="5586815"/>
            <a:ext cx="9052560" cy="127365"/>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pic>
        <p:nvPicPr>
          <p:cNvPr id="120" name="Google Shape;120;p3"/>
          <p:cNvPicPr preferRelativeResize="0"/>
          <p:nvPr/>
        </p:nvPicPr>
        <p:blipFill rotWithShape="1">
          <a:blip r:embed="rId3">
            <a:alphaModFix/>
          </a:blip>
          <a:srcRect l="16436" t="8536" r="16029" b="30822"/>
          <a:stretch/>
        </p:blipFill>
        <p:spPr>
          <a:xfrm>
            <a:off x="4693243" y="403083"/>
            <a:ext cx="2626729" cy="2683625"/>
          </a:xfrm>
          <a:prstGeom prst="rect">
            <a:avLst/>
          </a:prstGeom>
          <a:noFill/>
          <a:ln>
            <a:noFill/>
          </a:ln>
        </p:spPr>
      </p:pic>
      <p:pic>
        <p:nvPicPr>
          <p:cNvPr id="121" name="Google Shape;121;p3"/>
          <p:cNvPicPr preferRelativeResize="0"/>
          <p:nvPr/>
        </p:nvPicPr>
        <p:blipFill rotWithShape="1">
          <a:blip r:embed="rId4">
            <a:alphaModFix/>
          </a:blip>
          <a:srcRect l="21294" r="19212"/>
          <a:stretch/>
        </p:blipFill>
        <p:spPr>
          <a:xfrm>
            <a:off x="12134850" y="0"/>
            <a:ext cx="12239625" cy="13716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21"/>
          <p:cNvSpPr txBox="1">
            <a:spLocks noGrp="1"/>
          </p:cNvSpPr>
          <p:nvPr>
            <p:ph type="body" idx="1"/>
          </p:nvPr>
        </p:nvSpPr>
        <p:spPr>
          <a:xfrm>
            <a:off x="9441976" y="1146715"/>
            <a:ext cx="6571282" cy="9747248"/>
          </a:xfrm>
          <a:prstGeom prst="rect">
            <a:avLst/>
          </a:prstGeom>
          <a:noFill/>
          <a:ln>
            <a:noFill/>
          </a:ln>
        </p:spPr>
        <p:txBody>
          <a:bodyPr spcFirstLastPara="1" wrap="square" lIns="91425" tIns="91425" rIns="91425" bIns="91425" anchor="t" anchorCtr="0">
            <a:noAutofit/>
          </a:bodyPr>
          <a:lstStyle/>
          <a:p>
            <a:pPr marL="457200" marR="0" lvl="0" indent="-342900" algn="l" rtl="0">
              <a:lnSpc>
                <a:spcPct val="90000"/>
              </a:lnSpc>
              <a:spcBef>
                <a:spcPts val="0"/>
              </a:spcBef>
              <a:spcAft>
                <a:spcPts val="0"/>
              </a:spcAft>
              <a:buClr>
                <a:schemeClr val="dk1"/>
              </a:buClr>
              <a:buSzPts val="5400"/>
              <a:buFont typeface="Arial"/>
              <a:buChar char="•"/>
            </a:pPr>
            <a:r>
              <a:rPr lang="en-US" sz="5400" dirty="0"/>
              <a:t>Super Mario Bros</a:t>
            </a:r>
            <a:endParaRPr dirty="0"/>
          </a:p>
          <a:p>
            <a:pPr marL="457200" marR="0" lvl="0" indent="-342900" algn="l" rtl="0">
              <a:lnSpc>
                <a:spcPct val="90000"/>
              </a:lnSpc>
              <a:spcBef>
                <a:spcPts val="2000"/>
              </a:spcBef>
              <a:spcAft>
                <a:spcPts val="0"/>
              </a:spcAft>
              <a:buClr>
                <a:schemeClr val="dk1"/>
              </a:buClr>
              <a:buSzPts val="5400"/>
              <a:buFont typeface="Arial"/>
              <a:buChar char="•"/>
            </a:pPr>
            <a:r>
              <a:rPr lang="en-US" sz="5400" dirty="0"/>
              <a:t>Tetris</a:t>
            </a:r>
            <a:endParaRPr dirty="0"/>
          </a:p>
          <a:p>
            <a:pPr marL="457200" marR="0" lvl="0" indent="-342900" algn="l" rtl="0">
              <a:lnSpc>
                <a:spcPct val="90000"/>
              </a:lnSpc>
              <a:spcBef>
                <a:spcPts val="2000"/>
              </a:spcBef>
              <a:spcAft>
                <a:spcPts val="0"/>
              </a:spcAft>
              <a:buClr>
                <a:schemeClr val="dk1"/>
              </a:buClr>
              <a:buSzPts val="5400"/>
              <a:buFont typeface="Arial"/>
              <a:buChar char="•"/>
            </a:pPr>
            <a:r>
              <a:rPr lang="en-US" sz="5400" dirty="0"/>
              <a:t>Flappy Bird</a:t>
            </a:r>
            <a:endParaRPr dirty="0"/>
          </a:p>
          <a:p>
            <a:pPr marL="457200" marR="0" lvl="0" indent="-342900" algn="l" rtl="0">
              <a:lnSpc>
                <a:spcPct val="90000"/>
              </a:lnSpc>
              <a:spcBef>
                <a:spcPts val="2000"/>
              </a:spcBef>
              <a:spcAft>
                <a:spcPts val="0"/>
              </a:spcAft>
              <a:buClr>
                <a:schemeClr val="dk1"/>
              </a:buClr>
              <a:buSzPts val="5400"/>
              <a:buFont typeface="Arial"/>
              <a:buChar char="•"/>
            </a:pPr>
            <a:r>
              <a:rPr lang="en-US" sz="5400" dirty="0"/>
              <a:t>Duck Hunt</a:t>
            </a:r>
            <a:endParaRPr dirty="0"/>
          </a:p>
          <a:p>
            <a:pPr marL="457200" marR="0" lvl="0" indent="-342900" algn="l" rtl="0">
              <a:lnSpc>
                <a:spcPct val="90000"/>
              </a:lnSpc>
              <a:spcBef>
                <a:spcPts val="2000"/>
              </a:spcBef>
              <a:spcAft>
                <a:spcPts val="0"/>
              </a:spcAft>
              <a:buClr>
                <a:schemeClr val="dk1"/>
              </a:buClr>
              <a:buSzPts val="5400"/>
              <a:buFont typeface="Arial"/>
              <a:buChar char="•"/>
            </a:pPr>
            <a:r>
              <a:rPr lang="en-US" sz="5400" dirty="0"/>
              <a:t>Donkey Kong</a:t>
            </a:r>
            <a:endParaRPr dirty="0"/>
          </a:p>
          <a:p>
            <a:pPr marL="457200" marR="0" lvl="0" indent="-342900" algn="l" rtl="0">
              <a:lnSpc>
                <a:spcPct val="90000"/>
              </a:lnSpc>
              <a:spcBef>
                <a:spcPts val="2000"/>
              </a:spcBef>
              <a:spcAft>
                <a:spcPts val="0"/>
              </a:spcAft>
              <a:buClr>
                <a:schemeClr val="dk1"/>
              </a:buClr>
              <a:buSzPts val="5400"/>
              <a:buFont typeface="Arial"/>
              <a:buChar char="•"/>
            </a:pPr>
            <a:r>
              <a:rPr lang="en-US" sz="5400" dirty="0"/>
              <a:t>Sonic</a:t>
            </a:r>
            <a:endParaRPr dirty="0"/>
          </a:p>
          <a:p>
            <a:pPr marL="457200" marR="0" lvl="0" indent="-342900" algn="l" rtl="0">
              <a:lnSpc>
                <a:spcPct val="90000"/>
              </a:lnSpc>
              <a:spcBef>
                <a:spcPts val="2000"/>
              </a:spcBef>
              <a:spcAft>
                <a:spcPts val="0"/>
              </a:spcAft>
              <a:buClr>
                <a:schemeClr val="dk1"/>
              </a:buClr>
              <a:buSzPts val="5400"/>
              <a:buFont typeface="Arial"/>
              <a:buChar char="•"/>
            </a:pPr>
            <a:r>
              <a:rPr lang="en-US" sz="5400" dirty="0"/>
              <a:t>Street Fighter I &amp; II</a:t>
            </a:r>
            <a:endParaRPr dirty="0"/>
          </a:p>
          <a:p>
            <a:pPr marL="457200" marR="0" lvl="0" indent="-342900" algn="l" rtl="0">
              <a:lnSpc>
                <a:spcPct val="90000"/>
              </a:lnSpc>
              <a:spcBef>
                <a:spcPts val="2000"/>
              </a:spcBef>
              <a:spcAft>
                <a:spcPts val="0"/>
              </a:spcAft>
              <a:buClr>
                <a:schemeClr val="dk1"/>
              </a:buClr>
              <a:buSzPts val="5400"/>
              <a:buFont typeface="Arial"/>
              <a:buChar char="•"/>
            </a:pPr>
            <a:r>
              <a:rPr lang="en-US" sz="5400" dirty="0"/>
              <a:t>Contra</a:t>
            </a:r>
            <a:endParaRPr dirty="0"/>
          </a:p>
          <a:p>
            <a:pPr marL="457200" marR="0" lvl="0" indent="-342900" algn="l" rtl="0">
              <a:lnSpc>
                <a:spcPct val="90000"/>
              </a:lnSpc>
              <a:spcBef>
                <a:spcPts val="2000"/>
              </a:spcBef>
              <a:spcAft>
                <a:spcPts val="0"/>
              </a:spcAft>
              <a:buClr>
                <a:schemeClr val="dk1"/>
              </a:buClr>
              <a:buSzPts val="5400"/>
              <a:buFont typeface="Arial"/>
              <a:buChar char="•"/>
            </a:pPr>
            <a:r>
              <a:rPr lang="en-US" sz="5400" dirty="0"/>
              <a:t>Cut The </a:t>
            </a:r>
            <a:r>
              <a:rPr lang="en-US" sz="5400" dirty="0" smtClean="0"/>
              <a:t>Rope</a:t>
            </a:r>
            <a:endParaRPr lang="tr-TR" sz="5400" dirty="0" smtClean="0"/>
          </a:p>
          <a:p>
            <a:pPr marL="457200" marR="0" lvl="0" indent="-342900" algn="l" rtl="0">
              <a:lnSpc>
                <a:spcPct val="90000"/>
              </a:lnSpc>
              <a:spcBef>
                <a:spcPts val="2000"/>
              </a:spcBef>
              <a:spcAft>
                <a:spcPts val="0"/>
              </a:spcAft>
              <a:buClr>
                <a:schemeClr val="dk1"/>
              </a:buClr>
              <a:buSzPts val="5400"/>
              <a:buFont typeface="Arial"/>
              <a:buChar char="•"/>
            </a:pPr>
            <a:endParaRPr lang="tr-TR" sz="5400" dirty="0" smtClean="0"/>
          </a:p>
          <a:p>
            <a:pPr marL="457200" marR="0" lvl="0" indent="-342900" algn="l" rtl="0">
              <a:lnSpc>
                <a:spcPct val="90000"/>
              </a:lnSpc>
              <a:spcBef>
                <a:spcPts val="2000"/>
              </a:spcBef>
              <a:spcAft>
                <a:spcPts val="0"/>
              </a:spcAft>
              <a:buClr>
                <a:schemeClr val="dk1"/>
              </a:buClr>
              <a:buSzPts val="5400"/>
              <a:buFont typeface="Arial"/>
              <a:buChar char="•"/>
            </a:pPr>
            <a:r>
              <a:rPr lang="tr-TR" sz="5400" b="1" dirty="0" smtClean="0"/>
              <a:t>90’s SNK </a:t>
            </a:r>
            <a:r>
              <a:rPr lang="tr-TR" sz="5400" b="1" dirty="0" err="1" smtClean="0"/>
              <a:t>and</a:t>
            </a:r>
            <a:r>
              <a:rPr lang="tr-TR" sz="5400" b="1" dirty="0" smtClean="0"/>
              <a:t> </a:t>
            </a:r>
            <a:r>
              <a:rPr lang="tr-TR" sz="5400" b="1" dirty="0" err="1" smtClean="0"/>
              <a:t>Capcom</a:t>
            </a:r>
            <a:r>
              <a:rPr lang="tr-TR" sz="5400" b="1" dirty="0" smtClean="0"/>
              <a:t> Games</a:t>
            </a:r>
            <a:endParaRPr sz="5400" b="1" dirty="0"/>
          </a:p>
        </p:txBody>
      </p:sp>
      <p:sp>
        <p:nvSpPr>
          <p:cNvPr id="331" name="Google Shape;331;p21"/>
          <p:cNvSpPr txBox="1">
            <a:spLocks noGrp="1"/>
          </p:cNvSpPr>
          <p:nvPr>
            <p:ph type="body" idx="2"/>
          </p:nvPr>
        </p:nvSpPr>
        <p:spPr>
          <a:xfrm>
            <a:off x="1679575" y="4114800"/>
            <a:ext cx="7864474" cy="7623176"/>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chemeClr val="dk1"/>
              </a:buClr>
              <a:buSzPts val="6000"/>
              <a:buFont typeface="Arial"/>
              <a:buNone/>
            </a:pPr>
            <a:r>
              <a:rPr lang="en-US" sz="6000" dirty="0"/>
              <a:t>Some Suggestions</a:t>
            </a:r>
            <a:r>
              <a:rPr lang="en-US" sz="6000" dirty="0" smtClean="0"/>
              <a:t>:</a:t>
            </a:r>
            <a:endParaRPr lang="tr-TR" sz="6000" dirty="0" smtClean="0"/>
          </a:p>
          <a:p>
            <a:pPr marL="0" marR="0" lvl="0" indent="0" algn="l" rtl="0">
              <a:lnSpc>
                <a:spcPct val="90000"/>
              </a:lnSpc>
              <a:spcBef>
                <a:spcPts val="0"/>
              </a:spcBef>
              <a:spcAft>
                <a:spcPts val="0"/>
              </a:spcAft>
              <a:buClr>
                <a:schemeClr val="dk1"/>
              </a:buClr>
              <a:buSzPts val="6000"/>
              <a:buFont typeface="Arial"/>
              <a:buNone/>
            </a:pPr>
            <a:endParaRPr lang="tr-TR" sz="6000" dirty="0"/>
          </a:p>
          <a:p>
            <a:pPr marL="0" marR="0" lvl="0" indent="0" algn="l" rtl="0">
              <a:lnSpc>
                <a:spcPct val="90000"/>
              </a:lnSpc>
              <a:spcBef>
                <a:spcPts val="0"/>
              </a:spcBef>
              <a:spcAft>
                <a:spcPts val="0"/>
              </a:spcAft>
              <a:buClr>
                <a:schemeClr val="dk1"/>
              </a:buClr>
              <a:buSzPts val="6000"/>
              <a:buFont typeface="Arial"/>
              <a:buNone/>
            </a:pPr>
            <a:endParaRPr lang="tr-TR" sz="6000" dirty="0" smtClean="0"/>
          </a:p>
          <a:p>
            <a:pPr marL="0" marR="0" lvl="0" indent="0" algn="l" rtl="0">
              <a:lnSpc>
                <a:spcPct val="90000"/>
              </a:lnSpc>
              <a:spcBef>
                <a:spcPts val="0"/>
              </a:spcBef>
              <a:spcAft>
                <a:spcPts val="0"/>
              </a:spcAft>
              <a:buClr>
                <a:schemeClr val="dk1"/>
              </a:buClr>
              <a:buSzPts val="6000"/>
              <a:buFont typeface="Arial"/>
              <a:buNone/>
            </a:pPr>
            <a:endParaRPr lang="tr-TR" sz="6000" dirty="0" smtClean="0"/>
          </a:p>
          <a:p>
            <a:pPr marL="76200" lvl="0" indent="0">
              <a:buSzPts val="6000"/>
            </a:pPr>
            <a:r>
              <a:rPr lang="tr-TR" b="1" dirty="0" smtClean="0"/>
              <a:t>https</a:t>
            </a:r>
            <a:r>
              <a:rPr lang="tr-TR" b="1" dirty="0"/>
              <a:t>://www.playretrogames.com/</a:t>
            </a:r>
          </a:p>
          <a:p>
            <a:pPr lvl="0" indent="-381000">
              <a:buSzPts val="6000"/>
              <a:buFont typeface="Arial"/>
              <a:buChar char="•"/>
            </a:pPr>
            <a:endParaRPr lang="tr-TR" b="1" dirty="0"/>
          </a:p>
          <a:p>
            <a:pPr marL="0" marR="0" lvl="0" indent="0" algn="l" rtl="0">
              <a:lnSpc>
                <a:spcPct val="90000"/>
              </a:lnSpc>
              <a:spcBef>
                <a:spcPts val="0"/>
              </a:spcBef>
              <a:spcAft>
                <a:spcPts val="0"/>
              </a:spcAft>
              <a:buClr>
                <a:schemeClr val="dk1"/>
              </a:buClr>
              <a:buSzPts val="6000"/>
              <a:buFont typeface="Arial"/>
              <a:buNone/>
            </a:pPr>
            <a:endParaRPr dirty="0"/>
          </a:p>
        </p:txBody>
      </p:sp>
      <p:sp>
        <p:nvSpPr>
          <p:cNvPr id="332" name="Google Shape;332;p21"/>
          <p:cNvSpPr txBox="1"/>
          <p:nvPr/>
        </p:nvSpPr>
        <p:spPr>
          <a:xfrm>
            <a:off x="16888578" y="1092081"/>
            <a:ext cx="6389876" cy="9747248"/>
          </a:xfrm>
          <a:prstGeom prst="rect">
            <a:avLst/>
          </a:prstGeom>
          <a:noFill/>
          <a:ln>
            <a:noFill/>
          </a:ln>
        </p:spPr>
        <p:txBody>
          <a:bodyPr spcFirstLastPara="1" wrap="square" lIns="91425" tIns="91425" rIns="91425" bIns="91425" anchor="t" anchorCtr="0">
            <a:noAutofit/>
          </a:bodyPr>
          <a:lstStyle/>
          <a:p>
            <a:pPr marL="457200" marR="0" lvl="0" indent="-381000" algn="l" rtl="0">
              <a:lnSpc>
                <a:spcPct val="90000"/>
              </a:lnSpc>
              <a:spcBef>
                <a:spcPts val="0"/>
              </a:spcBef>
              <a:spcAft>
                <a:spcPts val="0"/>
              </a:spcAft>
              <a:buClr>
                <a:schemeClr val="dk1"/>
              </a:buClr>
              <a:buSzPts val="6000"/>
              <a:buFont typeface="Arial"/>
              <a:buChar char="•"/>
            </a:pPr>
            <a:r>
              <a:rPr lang="en-US" sz="6000" b="0" i="0" u="none" strike="noStrike" cap="none" dirty="0">
                <a:solidFill>
                  <a:schemeClr val="dk1"/>
                </a:solidFill>
                <a:latin typeface="Calibri"/>
                <a:ea typeface="Calibri"/>
                <a:cs typeface="Calibri"/>
                <a:sym typeface="Calibri"/>
              </a:rPr>
              <a:t>Mega Man</a:t>
            </a:r>
            <a:endParaRPr sz="1400" b="0" i="0" u="none" strike="noStrike" cap="none" dirty="0">
              <a:solidFill>
                <a:srgbClr val="000000"/>
              </a:solidFill>
              <a:latin typeface="Arial"/>
              <a:ea typeface="Arial"/>
              <a:cs typeface="Arial"/>
              <a:sym typeface="Arial"/>
            </a:endParaRPr>
          </a:p>
          <a:p>
            <a:pPr marL="457200" marR="0" lvl="0" indent="-381000" algn="l" rtl="0">
              <a:lnSpc>
                <a:spcPct val="90000"/>
              </a:lnSpc>
              <a:spcBef>
                <a:spcPts val="2000"/>
              </a:spcBef>
              <a:spcAft>
                <a:spcPts val="0"/>
              </a:spcAft>
              <a:buClr>
                <a:schemeClr val="dk1"/>
              </a:buClr>
              <a:buSzPts val="6000"/>
              <a:buFont typeface="Arial"/>
              <a:buChar char="•"/>
            </a:pPr>
            <a:r>
              <a:rPr lang="en-US" sz="6000" b="0" i="0" u="none" strike="noStrike" cap="none" dirty="0">
                <a:solidFill>
                  <a:schemeClr val="dk1"/>
                </a:solidFill>
                <a:latin typeface="Calibri"/>
                <a:ea typeface="Calibri"/>
                <a:cs typeface="Calibri"/>
                <a:sym typeface="Calibri"/>
              </a:rPr>
              <a:t>Super Hot</a:t>
            </a:r>
            <a:endParaRPr sz="1400" b="0" i="0" u="none" strike="noStrike" cap="none" dirty="0">
              <a:solidFill>
                <a:srgbClr val="000000"/>
              </a:solidFill>
              <a:latin typeface="Arial"/>
              <a:ea typeface="Arial"/>
              <a:cs typeface="Arial"/>
              <a:sym typeface="Arial"/>
            </a:endParaRPr>
          </a:p>
          <a:p>
            <a:pPr marL="457200" marR="0" lvl="0" indent="-381000" algn="l" rtl="0">
              <a:lnSpc>
                <a:spcPct val="90000"/>
              </a:lnSpc>
              <a:spcBef>
                <a:spcPts val="2000"/>
              </a:spcBef>
              <a:spcAft>
                <a:spcPts val="0"/>
              </a:spcAft>
              <a:buClr>
                <a:schemeClr val="dk1"/>
              </a:buClr>
              <a:buSzPts val="6000"/>
              <a:buFont typeface="Arial"/>
              <a:buChar char="•"/>
            </a:pPr>
            <a:r>
              <a:rPr lang="en-US" sz="6000" b="0" i="0" u="none" strike="noStrike" cap="none" dirty="0">
                <a:solidFill>
                  <a:schemeClr val="dk1"/>
                </a:solidFill>
                <a:latin typeface="Calibri"/>
                <a:ea typeface="Calibri"/>
                <a:cs typeface="Calibri"/>
                <a:sym typeface="Calibri"/>
              </a:rPr>
              <a:t>Puzzle Bubble</a:t>
            </a:r>
            <a:endParaRPr sz="1400" b="0" i="0" u="none" strike="noStrike" cap="none" dirty="0">
              <a:solidFill>
                <a:srgbClr val="000000"/>
              </a:solidFill>
              <a:latin typeface="Arial"/>
              <a:ea typeface="Arial"/>
              <a:cs typeface="Arial"/>
              <a:sym typeface="Arial"/>
            </a:endParaRPr>
          </a:p>
          <a:p>
            <a:pPr marL="457200" marR="0" lvl="0" indent="-381000" algn="l" rtl="0">
              <a:lnSpc>
                <a:spcPct val="90000"/>
              </a:lnSpc>
              <a:spcBef>
                <a:spcPts val="2000"/>
              </a:spcBef>
              <a:spcAft>
                <a:spcPts val="0"/>
              </a:spcAft>
              <a:buClr>
                <a:schemeClr val="dk1"/>
              </a:buClr>
              <a:buSzPts val="6000"/>
              <a:buFont typeface="Arial"/>
              <a:buChar char="•"/>
            </a:pPr>
            <a:r>
              <a:rPr lang="en-US" sz="6000" b="0" i="0" u="none" strike="noStrike" cap="none" dirty="0">
                <a:solidFill>
                  <a:schemeClr val="dk1"/>
                </a:solidFill>
                <a:latin typeface="Calibri"/>
                <a:ea typeface="Calibri"/>
                <a:cs typeface="Calibri"/>
                <a:sym typeface="Calibri"/>
              </a:rPr>
              <a:t>Space Invaders</a:t>
            </a:r>
            <a:endParaRPr sz="1400" b="0" i="0" u="none" strike="noStrike" cap="none" dirty="0">
              <a:solidFill>
                <a:srgbClr val="000000"/>
              </a:solidFill>
              <a:latin typeface="Arial"/>
              <a:ea typeface="Arial"/>
              <a:cs typeface="Arial"/>
              <a:sym typeface="Arial"/>
            </a:endParaRPr>
          </a:p>
          <a:p>
            <a:pPr marL="457200" marR="0" lvl="0" indent="-381000" algn="l" rtl="0">
              <a:lnSpc>
                <a:spcPct val="90000"/>
              </a:lnSpc>
              <a:spcBef>
                <a:spcPts val="2000"/>
              </a:spcBef>
              <a:spcAft>
                <a:spcPts val="0"/>
              </a:spcAft>
              <a:buClr>
                <a:schemeClr val="dk1"/>
              </a:buClr>
              <a:buSzPts val="6000"/>
              <a:buFont typeface="Arial"/>
              <a:buChar char="•"/>
            </a:pPr>
            <a:r>
              <a:rPr lang="en-US" sz="6000" b="0" i="0" u="none" strike="noStrike" cap="none" dirty="0" err="1">
                <a:solidFill>
                  <a:schemeClr val="dk1"/>
                </a:solidFill>
                <a:latin typeface="Calibri"/>
                <a:ea typeface="Calibri"/>
                <a:cs typeface="Calibri"/>
                <a:sym typeface="Calibri"/>
              </a:rPr>
              <a:t>Galaga</a:t>
            </a:r>
            <a:endParaRPr sz="6000" b="0" i="0" u="none" strike="noStrike" cap="none" dirty="0">
              <a:solidFill>
                <a:schemeClr val="dk1"/>
              </a:solidFill>
              <a:latin typeface="Calibri"/>
              <a:ea typeface="Calibri"/>
              <a:cs typeface="Calibri"/>
              <a:sym typeface="Calibri"/>
            </a:endParaRPr>
          </a:p>
          <a:p>
            <a:pPr marL="457200" marR="0" lvl="0" indent="-381000" algn="l" rtl="0">
              <a:lnSpc>
                <a:spcPct val="90000"/>
              </a:lnSpc>
              <a:spcBef>
                <a:spcPts val="2000"/>
              </a:spcBef>
              <a:spcAft>
                <a:spcPts val="0"/>
              </a:spcAft>
              <a:buClr>
                <a:schemeClr val="dk1"/>
              </a:buClr>
              <a:buSzPts val="6000"/>
              <a:buFont typeface="Arial"/>
              <a:buChar char="•"/>
            </a:pPr>
            <a:r>
              <a:rPr lang="en-US" sz="6000" b="0" i="0" u="none" strike="noStrike" cap="none" dirty="0">
                <a:solidFill>
                  <a:schemeClr val="dk1"/>
                </a:solidFill>
                <a:latin typeface="Calibri"/>
                <a:ea typeface="Calibri"/>
                <a:cs typeface="Calibri"/>
                <a:sym typeface="Calibri"/>
              </a:rPr>
              <a:t>Dig Dug</a:t>
            </a:r>
            <a:endParaRPr sz="1400" b="0" i="0" u="none" strike="noStrike" cap="none" dirty="0">
              <a:solidFill>
                <a:srgbClr val="000000"/>
              </a:solidFill>
              <a:latin typeface="Arial"/>
              <a:ea typeface="Arial"/>
              <a:cs typeface="Arial"/>
              <a:sym typeface="Arial"/>
            </a:endParaRPr>
          </a:p>
          <a:p>
            <a:pPr marL="457200" marR="0" lvl="0" indent="-381000" algn="l" rtl="0">
              <a:lnSpc>
                <a:spcPct val="90000"/>
              </a:lnSpc>
              <a:spcBef>
                <a:spcPts val="2000"/>
              </a:spcBef>
              <a:spcAft>
                <a:spcPts val="0"/>
              </a:spcAft>
              <a:buClr>
                <a:schemeClr val="dk1"/>
              </a:buClr>
              <a:buSzPts val="6000"/>
              <a:buFont typeface="Arial"/>
              <a:buChar char="•"/>
            </a:pPr>
            <a:r>
              <a:rPr lang="en-US" sz="6000" b="0" i="0" u="none" strike="noStrike" cap="none" dirty="0">
                <a:solidFill>
                  <a:schemeClr val="dk1"/>
                </a:solidFill>
                <a:latin typeface="Calibri"/>
                <a:ea typeface="Calibri"/>
                <a:cs typeface="Calibri"/>
                <a:sym typeface="Calibri"/>
              </a:rPr>
              <a:t>Paperboy</a:t>
            </a:r>
            <a:endParaRPr sz="1400" b="0" i="0" u="none" strike="noStrike" cap="none" dirty="0">
              <a:solidFill>
                <a:srgbClr val="000000"/>
              </a:solidFill>
              <a:latin typeface="Arial"/>
              <a:ea typeface="Arial"/>
              <a:cs typeface="Arial"/>
              <a:sym typeface="Arial"/>
            </a:endParaRPr>
          </a:p>
          <a:p>
            <a:pPr marL="457200" marR="0" lvl="0" indent="-381000" algn="l" rtl="0">
              <a:lnSpc>
                <a:spcPct val="90000"/>
              </a:lnSpc>
              <a:spcBef>
                <a:spcPts val="2000"/>
              </a:spcBef>
              <a:spcAft>
                <a:spcPts val="0"/>
              </a:spcAft>
              <a:buClr>
                <a:schemeClr val="dk1"/>
              </a:buClr>
              <a:buSzPts val="6000"/>
              <a:buFont typeface="Arial"/>
              <a:buChar char="•"/>
            </a:pPr>
            <a:r>
              <a:rPr lang="en-US" sz="6000" b="0" i="0" u="none" strike="noStrike" cap="none" dirty="0">
                <a:solidFill>
                  <a:schemeClr val="dk1"/>
                </a:solidFill>
                <a:latin typeface="Calibri"/>
                <a:ea typeface="Calibri"/>
                <a:cs typeface="Calibri"/>
                <a:sym typeface="Calibri"/>
              </a:rPr>
              <a:t>Tekken </a:t>
            </a:r>
            <a:r>
              <a:rPr lang="en-US" sz="6000" b="0" i="0" u="none" strike="noStrike" cap="none" dirty="0" smtClean="0">
                <a:solidFill>
                  <a:schemeClr val="dk1"/>
                </a:solidFill>
                <a:latin typeface="Calibri"/>
                <a:ea typeface="Calibri"/>
                <a:cs typeface="Calibri"/>
                <a:sym typeface="Calibri"/>
              </a:rPr>
              <a:t>1</a:t>
            </a:r>
            <a:endParaRPr lang="tr-TR" sz="6000" b="0" i="0" u="none" strike="noStrike" cap="none" dirty="0" smtClean="0">
              <a:solidFill>
                <a:schemeClr val="dk1"/>
              </a:solidFill>
              <a:latin typeface="Calibri"/>
              <a:ea typeface="Calibri"/>
              <a:cs typeface="Calibri"/>
              <a:sym typeface="Calibri"/>
            </a:endParaRPr>
          </a:p>
          <a:p>
            <a:pPr marL="457200" marR="0" lvl="0" indent="-381000" algn="l" rtl="0">
              <a:lnSpc>
                <a:spcPct val="90000"/>
              </a:lnSpc>
              <a:spcBef>
                <a:spcPts val="2000"/>
              </a:spcBef>
              <a:spcAft>
                <a:spcPts val="0"/>
              </a:spcAft>
              <a:buClr>
                <a:schemeClr val="dk1"/>
              </a:buClr>
              <a:buSzPts val="6000"/>
              <a:buFont typeface="Arial"/>
              <a:buChar char="•"/>
            </a:pPr>
            <a:endParaRPr lang="tr-TR" sz="6000" dirty="0">
              <a:solidFill>
                <a:schemeClr val="dk1"/>
              </a:solidFill>
              <a:latin typeface="Calibri"/>
              <a:ea typeface="Calibri"/>
              <a:cs typeface="Calibri"/>
              <a:sym typeface="Calibri"/>
            </a:endParaRPr>
          </a:p>
          <a:p>
            <a:pPr marL="457200" marR="0" lvl="0" indent="-381000" algn="l" rtl="0">
              <a:lnSpc>
                <a:spcPct val="90000"/>
              </a:lnSpc>
              <a:spcBef>
                <a:spcPts val="2000"/>
              </a:spcBef>
              <a:spcAft>
                <a:spcPts val="0"/>
              </a:spcAft>
              <a:buClr>
                <a:schemeClr val="dk1"/>
              </a:buClr>
              <a:buSzPts val="6000"/>
              <a:buFont typeface="Arial"/>
              <a:buChar char="•"/>
            </a:pPr>
            <a:r>
              <a:rPr lang="tr-TR" sz="6000" b="1" i="0" u="none" strike="noStrike" cap="none" dirty="0" smtClean="0">
                <a:solidFill>
                  <a:schemeClr val="dk1"/>
                </a:solidFill>
                <a:latin typeface="Calibri"/>
                <a:ea typeface="Calibri"/>
                <a:cs typeface="Calibri"/>
                <a:sym typeface="Calibri"/>
              </a:rPr>
              <a:t>DOS Games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gce67313d9e_0_0"/>
          <p:cNvSpPr txBox="1">
            <a:spLocks noGrp="1"/>
          </p:cNvSpPr>
          <p:nvPr>
            <p:ph type="body" idx="1"/>
          </p:nvPr>
        </p:nvSpPr>
        <p:spPr>
          <a:xfrm>
            <a:off x="1676400" y="10845298"/>
            <a:ext cx="21031200" cy="1387500"/>
          </a:xfrm>
          <a:prstGeom prst="rect">
            <a:avLst/>
          </a:prstGeom>
          <a:noFill/>
          <a:ln>
            <a:noFill/>
          </a:ln>
        </p:spPr>
        <p:txBody>
          <a:bodyPr spcFirstLastPara="1" wrap="square" lIns="91425" tIns="45700" rIns="91425" bIns="45700" anchor="t" anchorCtr="1">
            <a:noAutofit/>
          </a:bodyPr>
          <a:lstStyle/>
          <a:p>
            <a:pPr marL="0" lvl="0" indent="0" algn="l" rtl="0">
              <a:lnSpc>
                <a:spcPct val="90000"/>
              </a:lnSpc>
              <a:spcBef>
                <a:spcPts val="0"/>
              </a:spcBef>
              <a:spcAft>
                <a:spcPts val="0"/>
              </a:spcAft>
              <a:buClr>
                <a:schemeClr val="lt2"/>
              </a:buClr>
              <a:buSzPts val="8500"/>
              <a:buFont typeface="Arial"/>
              <a:buNone/>
            </a:pPr>
            <a:r>
              <a:rPr lang="en-US"/>
              <a:t>Simple Platform Game</a:t>
            </a:r>
            <a:endParaRPr/>
          </a:p>
        </p:txBody>
      </p:sp>
      <p:sp>
        <p:nvSpPr>
          <p:cNvPr id="338" name="Google Shape;338;gce67313d9e_0_0"/>
          <p:cNvSpPr txBox="1">
            <a:spLocks noGrp="1"/>
          </p:cNvSpPr>
          <p:nvPr>
            <p:ph type="body" idx="2"/>
          </p:nvPr>
        </p:nvSpPr>
        <p:spPr>
          <a:xfrm>
            <a:off x="1676400" y="7094538"/>
            <a:ext cx="21031200" cy="29115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D966"/>
              </a:buClr>
              <a:buSzPts val="12000"/>
              <a:buNone/>
            </a:pPr>
            <a:r>
              <a:rPr lang="tr-TR" dirty="0" smtClean="0"/>
              <a:t>LABWORK #5</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gce67313d9e_0_5"/>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GAME CLASSES</a:t>
            </a:r>
            <a:endParaRPr/>
          </a:p>
        </p:txBody>
      </p:sp>
      <p:sp>
        <p:nvSpPr>
          <p:cNvPr id="344" name="Google Shape;344;gce67313d9e_0_5"/>
          <p:cNvSpPr txBox="1">
            <a:spLocks noGrp="1"/>
          </p:cNvSpPr>
          <p:nvPr>
            <p:ph type="body" idx="2"/>
          </p:nvPr>
        </p:nvSpPr>
        <p:spPr>
          <a:xfrm>
            <a:off x="1679575" y="5943600"/>
            <a:ext cx="9045600" cy="8002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game created in this lecture is based on the Side Scroller Game template. The game uses four main Blueprint classes:</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b="1"/>
              <a:t>SideScrollerCharacter</a:t>
            </a:r>
            <a:r>
              <a:rPr lang="en-US" sz="2800"/>
              <a:t>: A Pawn subclass that represents the player and is part of the Third Person template. This class is assigned to the </a:t>
            </a:r>
            <a:r>
              <a:rPr lang="en-US" sz="2800" b="1"/>
              <a:t>Default Pawn Class</a:t>
            </a:r>
            <a:r>
              <a:rPr lang="en-US" sz="2800"/>
              <a:t> parameter of the Game Mode.</a:t>
            </a:r>
            <a:endParaRPr sz="2800"/>
          </a:p>
          <a:p>
            <a:pPr marL="457200" lvl="0" indent="-457200" algn="l" rtl="0">
              <a:lnSpc>
                <a:spcPct val="100000"/>
              </a:lnSpc>
              <a:spcBef>
                <a:spcPts val="1000"/>
              </a:spcBef>
              <a:spcAft>
                <a:spcPts val="0"/>
              </a:spcAft>
              <a:buClr>
                <a:schemeClr val="dk1"/>
              </a:buClr>
              <a:buSzPts val="2800"/>
              <a:buFont typeface="Arial"/>
              <a:buChar char="•"/>
            </a:pPr>
            <a:r>
              <a:rPr lang="en-US" sz="2800" b="1"/>
              <a:t>BP_Gold</a:t>
            </a:r>
            <a:r>
              <a:rPr lang="en-US" sz="2800"/>
              <a:t>: An Actor class that represents golds which can be collected and increase the score.</a:t>
            </a:r>
            <a:endParaRPr sz="2800"/>
          </a:p>
          <a:p>
            <a:pPr marL="457200" lvl="0" indent="-457200" algn="l" rtl="0">
              <a:lnSpc>
                <a:spcPct val="100000"/>
              </a:lnSpc>
              <a:spcBef>
                <a:spcPts val="1000"/>
              </a:spcBef>
              <a:spcAft>
                <a:spcPts val="0"/>
              </a:spcAft>
              <a:buClr>
                <a:schemeClr val="dk1"/>
              </a:buClr>
              <a:buSzPts val="2800"/>
              <a:buFont typeface="Arial"/>
              <a:buChar char="•"/>
            </a:pPr>
            <a:r>
              <a:rPr lang="en-US" sz="2800" b="1"/>
              <a:t>BP_HUD</a:t>
            </a:r>
            <a:r>
              <a:rPr lang="en-US" sz="2800"/>
              <a:t>: Responsible for drawing the score and HitPoints of the player which are represented by heart icons.</a:t>
            </a:r>
            <a:endParaRPr sz="2800"/>
          </a:p>
          <a:p>
            <a:pPr marL="457200" lvl="0" indent="-457200" algn="l" rtl="0">
              <a:lnSpc>
                <a:spcPct val="100000"/>
              </a:lnSpc>
              <a:spcBef>
                <a:spcPts val="1000"/>
              </a:spcBef>
              <a:spcAft>
                <a:spcPts val="0"/>
              </a:spcAft>
              <a:buClr>
                <a:schemeClr val="dk1"/>
              </a:buClr>
              <a:buSzPts val="2800"/>
              <a:buFont typeface="Arial"/>
              <a:buChar char="•"/>
            </a:pPr>
            <a:r>
              <a:rPr lang="en-US" sz="2800" b="1"/>
              <a:t>BP_Enemy</a:t>
            </a:r>
            <a:r>
              <a:rPr lang="en-US" sz="2800"/>
              <a:t>: A character based class which represents an enemy in the game world. This type of enemy walks left and right only.</a:t>
            </a:r>
            <a:endParaRPr sz="2800"/>
          </a:p>
          <a:p>
            <a:pPr marL="457200" lvl="0" indent="-279400" algn="l" rtl="0">
              <a:lnSpc>
                <a:spcPct val="100000"/>
              </a:lnSpc>
              <a:spcBef>
                <a:spcPts val="1000"/>
              </a:spcBef>
              <a:spcAft>
                <a:spcPts val="0"/>
              </a:spcAft>
              <a:buClr>
                <a:schemeClr val="dk1"/>
              </a:buClr>
              <a:buSzPts val="2800"/>
              <a:buFont typeface="Arial"/>
              <a:buNone/>
            </a:pPr>
            <a:endParaRPr sz="2800"/>
          </a:p>
          <a:p>
            <a:pPr marL="0" lvl="0" indent="0" algn="l" rtl="0">
              <a:lnSpc>
                <a:spcPct val="100000"/>
              </a:lnSpc>
              <a:spcBef>
                <a:spcPts val="2000"/>
              </a:spcBef>
              <a:spcAft>
                <a:spcPts val="0"/>
              </a:spcAft>
              <a:buClr>
                <a:schemeClr val="dk1"/>
              </a:buClr>
              <a:buSzPts val="2800"/>
              <a:buNone/>
            </a:pPr>
            <a:endParaRPr sz="2800"/>
          </a:p>
        </p:txBody>
      </p:sp>
      <p:pic>
        <p:nvPicPr>
          <p:cNvPr id="345" name="Google Shape;345;gce67313d9e_0_5"/>
          <p:cNvPicPr preferRelativeResize="0"/>
          <p:nvPr/>
        </p:nvPicPr>
        <p:blipFill rotWithShape="1">
          <a:blip r:embed="rId3">
            <a:alphaModFix/>
          </a:blip>
          <a:srcRect t="4076"/>
          <a:stretch/>
        </p:blipFill>
        <p:spPr>
          <a:xfrm>
            <a:off x="12096750" y="3282043"/>
            <a:ext cx="12287250" cy="6889296"/>
          </a:xfrm>
          <a:prstGeom prst="rect">
            <a:avLst/>
          </a:prstGeom>
          <a:noFill/>
          <a:ln>
            <a:noFill/>
          </a:ln>
        </p:spPr>
      </p:pic>
      <p:sp>
        <p:nvSpPr>
          <p:cNvPr id="346" name="Google Shape;346;gce67313d9e_0_5"/>
          <p:cNvSpPr txBox="1">
            <a:spLocks noGrp="1"/>
          </p:cNvSpPr>
          <p:nvPr>
            <p:ph type="body" idx="1"/>
          </p:nvPr>
        </p:nvSpPr>
        <p:spPr>
          <a:xfrm>
            <a:off x="12129796" y="0"/>
            <a:ext cx="12254100" cy="137160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gce67313d9e_0_12"/>
          <p:cNvSpPr txBox="1">
            <a:spLocks noGrp="1"/>
          </p:cNvSpPr>
          <p:nvPr>
            <p:ph type="body" idx="1"/>
          </p:nvPr>
        </p:nvSpPr>
        <p:spPr>
          <a:xfrm>
            <a:off x="2003755" y="4183930"/>
            <a:ext cx="6558000" cy="9135000"/>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1"/>
              </a:buClr>
              <a:buSzPts val="4800"/>
              <a:buNone/>
            </a:pPr>
            <a:r>
              <a:rPr lang="en-US"/>
              <a:t>GAME MECHANICS</a:t>
            </a:r>
            <a:endParaRPr/>
          </a:p>
        </p:txBody>
      </p:sp>
      <p:sp>
        <p:nvSpPr>
          <p:cNvPr id="352" name="Google Shape;352;gce67313d9e_0_12"/>
          <p:cNvSpPr txBox="1"/>
          <p:nvPr/>
        </p:nvSpPr>
        <p:spPr>
          <a:xfrm>
            <a:off x="9779095" y="4183930"/>
            <a:ext cx="14308800" cy="7662900"/>
          </a:xfrm>
          <a:prstGeom prst="rect">
            <a:avLst/>
          </a:prstGeom>
          <a:noFill/>
          <a:ln>
            <a:noFill/>
          </a:ln>
        </p:spPr>
        <p:txBody>
          <a:bodyPr spcFirstLastPara="1" wrap="square" lIns="91425" tIns="45700" rIns="91425" bIns="45700" anchor="t" anchorCtr="0">
            <a:normAutofit/>
          </a:bodyPr>
          <a:lstStyle/>
          <a:p>
            <a:pPr marL="457200" marR="0" lvl="0" indent="-457200" algn="l" rtl="0">
              <a:lnSpc>
                <a:spcPct val="100000"/>
              </a:lnSpc>
              <a:spcBef>
                <a:spcPts val="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 player can jump with Spacebar.</a:t>
            </a:r>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By holding jump button, player can stay in the air for an extra 0.5 seconds.</a:t>
            </a:r>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Any enemy can be defeated/damaged by jumping onto their heads.</a:t>
            </a:r>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When an enemy touches the player, player loses one health and starts blinking animation for 1.5 seconds. During this blinking period, the player is invulnerable and touching enemies won’t hurt them.</a:t>
            </a:r>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There is 1 type of enemy: blue.</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Blue enemies walk on a platform. When they reach an edge or a wall, they just turn their back to opposite side.</a:t>
            </a:r>
            <a:endParaRPr sz="2800" b="0" i="0" u="none" strike="noStrike" cap="none">
              <a:solidFill>
                <a:schemeClr val="dk1"/>
              </a:solidFill>
              <a:latin typeface="Helvetica Neue"/>
              <a:ea typeface="Helvetica Neue"/>
              <a:cs typeface="Helvetica Neue"/>
              <a:sym typeface="Helvetica Neue"/>
            </a:endParaRPr>
          </a:p>
          <a:p>
            <a:pPr marL="457200" marR="0" lvl="0" indent="-279400" algn="l" rtl="0">
              <a:lnSpc>
                <a:spcPct val="100000"/>
              </a:lnSpc>
              <a:spcBef>
                <a:spcPts val="1200"/>
              </a:spcBef>
              <a:spcAft>
                <a:spcPts val="0"/>
              </a:spcAft>
              <a:buClr>
                <a:schemeClr val="dk1"/>
              </a:buClr>
              <a:buSzPts val="2800"/>
              <a:buFont typeface="Arial"/>
              <a:buNone/>
            </a:pPr>
            <a:endParaRPr sz="2800" b="0" i="0" u="none" strike="noStrike" cap="none">
              <a:solidFill>
                <a:schemeClr val="dk1"/>
              </a:solidFill>
              <a:latin typeface="Helvetica Neue"/>
              <a:ea typeface="Helvetica Neue"/>
              <a:cs typeface="Helvetica Neue"/>
              <a:sym typeface="Helvetica Neue"/>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gce67313d9e_0_17"/>
          <p:cNvSpPr txBox="1">
            <a:spLocks noGrp="1"/>
          </p:cNvSpPr>
          <p:nvPr>
            <p:ph type="body" idx="1"/>
          </p:nvPr>
        </p:nvSpPr>
        <p:spPr>
          <a:xfrm>
            <a:off x="2003755" y="4183930"/>
            <a:ext cx="6558000" cy="9135000"/>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1"/>
              </a:buClr>
              <a:buSzPts val="4800"/>
              <a:buNone/>
            </a:pPr>
            <a:r>
              <a:rPr lang="en-US"/>
              <a:t>GAME RULES</a:t>
            </a:r>
            <a:endParaRPr/>
          </a:p>
        </p:txBody>
      </p:sp>
      <p:sp>
        <p:nvSpPr>
          <p:cNvPr id="358" name="Google Shape;358;gce67313d9e_0_17"/>
          <p:cNvSpPr txBox="1"/>
          <p:nvPr/>
        </p:nvSpPr>
        <p:spPr>
          <a:xfrm>
            <a:off x="9779095" y="4200259"/>
            <a:ext cx="14308800" cy="7662900"/>
          </a:xfrm>
          <a:prstGeom prst="rect">
            <a:avLst/>
          </a:prstGeom>
          <a:noFill/>
          <a:ln>
            <a:noFill/>
          </a:ln>
        </p:spPr>
        <p:txBody>
          <a:bodyPr spcFirstLastPara="1" wrap="square" lIns="91425" tIns="45700" rIns="91425" bIns="45700" anchor="t" anchorCtr="0">
            <a:normAutofit/>
          </a:bodyPr>
          <a:lstStyle/>
          <a:p>
            <a:pPr marL="457200" marR="0" lvl="0" indent="-457200" algn="l" rtl="0">
              <a:lnSpc>
                <a:spcPct val="100000"/>
              </a:lnSpc>
              <a:spcBef>
                <a:spcPts val="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 player must reach the top of the map without losing all of his hit-points.</a:t>
            </a:r>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Game starts with 3 hit points.</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 game is over when all hit-points are lost.</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Each collected gold gives 10 points.</a:t>
            </a:r>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Damaging enemies by landing on their heads kill them.</a:t>
            </a:r>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Blue enemies give 50 killed.</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 score and hit-point values will be drawn on the screen.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gce67313d9e_0_22"/>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CREATING THE PROJECT</a:t>
            </a:r>
            <a:endParaRPr/>
          </a:p>
        </p:txBody>
      </p:sp>
      <p:sp>
        <p:nvSpPr>
          <p:cNvPr id="364" name="Google Shape;364;gce67313d9e_0_22"/>
          <p:cNvSpPr txBox="1">
            <a:spLocks noGrp="1"/>
          </p:cNvSpPr>
          <p:nvPr>
            <p:ph type="body" idx="2"/>
          </p:nvPr>
        </p:nvSpPr>
        <p:spPr>
          <a:xfrm>
            <a:off x="1680124" y="5943600"/>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Create a new project using the </a:t>
            </a:r>
            <a:r>
              <a:rPr lang="en-US" sz="2800" b="1"/>
              <a:t>Side Scroller </a:t>
            </a:r>
            <a:r>
              <a:rPr lang="en-US" sz="2800"/>
              <a:t>template</a:t>
            </a:r>
            <a:r>
              <a:rPr lang="en-US" sz="2800" b="1"/>
              <a:t> </a:t>
            </a:r>
            <a:r>
              <a:rPr lang="en-US" sz="2800"/>
              <a:t>with </a:t>
            </a:r>
            <a:r>
              <a:rPr lang="en-US" sz="2800" b="1"/>
              <a:t>starter content</a:t>
            </a:r>
            <a:r>
              <a:rPr lang="en-US" sz="2800"/>
              <a:t>.</a:t>
            </a:r>
            <a:endParaRPr/>
          </a:p>
          <a:p>
            <a:pPr marL="0" lvl="0" indent="0" algn="l" rtl="0">
              <a:lnSpc>
                <a:spcPct val="100000"/>
              </a:lnSpc>
              <a:spcBef>
                <a:spcPts val="2000"/>
              </a:spcBef>
              <a:spcAft>
                <a:spcPts val="0"/>
              </a:spcAft>
              <a:buClr>
                <a:schemeClr val="dk1"/>
              </a:buClr>
              <a:buSzPts val="2800"/>
              <a:buNone/>
            </a:pPr>
            <a:r>
              <a:rPr lang="en-US" sz="2800"/>
              <a:t>In the </a:t>
            </a:r>
            <a:r>
              <a:rPr lang="en-US" sz="2800" b="1"/>
              <a:t>Content Browser</a:t>
            </a:r>
            <a:r>
              <a:rPr lang="en-US" sz="2800"/>
              <a:t>, browse to </a:t>
            </a:r>
            <a:r>
              <a:rPr lang="en-US" sz="2800" b="1"/>
              <a:t>SideScrollerBP/Blueprints</a:t>
            </a:r>
            <a:r>
              <a:rPr lang="en-US" sz="2800"/>
              <a:t> folder to store all new Blueprints. </a:t>
            </a:r>
            <a:endParaRPr sz="2800"/>
          </a:p>
        </p:txBody>
      </p:sp>
      <p:pic>
        <p:nvPicPr>
          <p:cNvPr id="365" name="Google Shape;365;gce67313d9e_0_22"/>
          <p:cNvPicPr preferRelativeResize="0"/>
          <p:nvPr/>
        </p:nvPicPr>
        <p:blipFill rotWithShape="1">
          <a:blip r:embed="rId3">
            <a:alphaModFix/>
          </a:blip>
          <a:srcRect l="19138" t="10578" r="25324" b="34949"/>
          <a:stretch/>
        </p:blipFill>
        <p:spPr>
          <a:xfrm>
            <a:off x="13174275" y="7478485"/>
            <a:ext cx="10156373" cy="5437414"/>
          </a:xfrm>
          <a:prstGeom prst="rect">
            <a:avLst/>
          </a:prstGeom>
          <a:noFill/>
          <a:ln>
            <a:noFill/>
          </a:ln>
        </p:spPr>
      </p:pic>
      <p:pic>
        <p:nvPicPr>
          <p:cNvPr id="366" name="Google Shape;366;gce67313d9e_0_22"/>
          <p:cNvPicPr preferRelativeResize="0"/>
          <p:nvPr/>
        </p:nvPicPr>
        <p:blipFill rotWithShape="1">
          <a:blip r:embed="rId4">
            <a:alphaModFix/>
          </a:blip>
          <a:srcRect r="51955" b="41581"/>
          <a:stretch/>
        </p:blipFill>
        <p:spPr>
          <a:xfrm>
            <a:off x="14434458" y="249011"/>
            <a:ext cx="8033658" cy="681128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gce67313d9e_0_29"/>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SIDESCROLLERCHARACTER</a:t>
            </a:r>
            <a:endParaRPr sz="4800"/>
          </a:p>
        </p:txBody>
      </p:sp>
      <p:sp>
        <p:nvSpPr>
          <p:cNvPr id="372" name="Google Shape;372;gce67313d9e_0_29"/>
          <p:cNvSpPr txBox="1">
            <a:spLocks noGrp="1"/>
          </p:cNvSpPr>
          <p:nvPr>
            <p:ph type="body" idx="2"/>
          </p:nvPr>
        </p:nvSpPr>
        <p:spPr>
          <a:xfrm>
            <a:off x="1680124" y="6053049"/>
            <a:ext cx="92928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Open the SideScrollerCharacter.</a:t>
            </a:r>
            <a:endParaRPr sz="2800"/>
          </a:p>
          <a:p>
            <a:pPr marL="0" lvl="0" indent="0" algn="l" rtl="0">
              <a:lnSpc>
                <a:spcPct val="100000"/>
              </a:lnSpc>
              <a:spcBef>
                <a:spcPts val="2000"/>
              </a:spcBef>
              <a:spcAft>
                <a:spcPts val="0"/>
              </a:spcAft>
              <a:buClr>
                <a:schemeClr val="dk1"/>
              </a:buClr>
              <a:buSzPts val="2800"/>
              <a:buNone/>
            </a:pPr>
            <a:r>
              <a:rPr lang="en-US" sz="2800"/>
              <a:t>Create the following </a:t>
            </a:r>
            <a:r>
              <a:rPr lang="en-US" sz="2800" b="1"/>
              <a:t>Integer </a:t>
            </a:r>
            <a:r>
              <a:rPr lang="en-US" sz="2800"/>
              <a:t>variables: </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b="1"/>
              <a:t>HitPoints</a:t>
            </a:r>
            <a:r>
              <a:rPr lang="en-US" sz="2800"/>
              <a:t>: Stores the current Player’s hit points. Set default value to 3.</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b="1"/>
              <a:t>Score</a:t>
            </a:r>
            <a:r>
              <a:rPr lang="en-US" sz="2800"/>
              <a:t>: Stores the player’s score.</a:t>
            </a:r>
            <a:endParaRPr/>
          </a:p>
          <a:p>
            <a:pPr marL="457200" lvl="0" indent="-457200" algn="l" rtl="0">
              <a:lnSpc>
                <a:spcPct val="100000"/>
              </a:lnSpc>
              <a:spcBef>
                <a:spcPts val="1200"/>
              </a:spcBef>
              <a:spcAft>
                <a:spcPts val="0"/>
              </a:spcAft>
              <a:buClr>
                <a:schemeClr val="dk1"/>
              </a:buClr>
              <a:buSzPts val="2800"/>
              <a:buFont typeface="Arial"/>
              <a:buChar char="•"/>
            </a:pPr>
            <a:r>
              <a:rPr lang="en-US" sz="2800"/>
              <a:t>Add </a:t>
            </a:r>
            <a:r>
              <a:rPr lang="en-US" sz="2800" b="1"/>
              <a:t>AddScore(points) </a:t>
            </a:r>
            <a:r>
              <a:rPr lang="en-US" sz="2800"/>
              <a:t>Function.</a:t>
            </a:r>
            <a:endParaRPr sz="2800"/>
          </a:p>
          <a:p>
            <a:pPr marL="0" lvl="0" indent="0" algn="l" rtl="0">
              <a:lnSpc>
                <a:spcPct val="100000"/>
              </a:lnSpc>
              <a:spcBef>
                <a:spcPts val="2000"/>
              </a:spcBef>
              <a:spcAft>
                <a:spcPts val="0"/>
              </a:spcAft>
              <a:buClr>
                <a:schemeClr val="dk1"/>
              </a:buClr>
              <a:buSzPts val="2800"/>
              <a:buNone/>
            </a:pPr>
            <a:r>
              <a:rPr lang="en-US" sz="2800"/>
              <a:t>Create the following </a:t>
            </a:r>
            <a:r>
              <a:rPr lang="en-US" sz="2800" b="1"/>
              <a:t>Boolean</a:t>
            </a:r>
            <a:r>
              <a:rPr lang="en-US" sz="2800"/>
              <a:t> variable:</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b="1"/>
              <a:t>GameOver</a:t>
            </a:r>
            <a:r>
              <a:rPr lang="en-US" sz="2800"/>
              <a:t>: Indicates if the game has ended.</a:t>
            </a:r>
            <a:endParaRPr sz="2800"/>
          </a:p>
        </p:txBody>
      </p:sp>
      <p:pic>
        <p:nvPicPr>
          <p:cNvPr id="373" name="Google Shape;373;gce67313d9e_0_29"/>
          <p:cNvPicPr preferRelativeResize="0"/>
          <p:nvPr/>
        </p:nvPicPr>
        <p:blipFill rotWithShape="1">
          <a:blip r:embed="rId3">
            <a:alphaModFix/>
          </a:blip>
          <a:srcRect t="54743" r="84701" b="28571"/>
          <a:stretch/>
        </p:blipFill>
        <p:spPr>
          <a:xfrm>
            <a:off x="13383986" y="914399"/>
            <a:ext cx="9470712" cy="5638209"/>
          </a:xfrm>
          <a:prstGeom prst="rect">
            <a:avLst/>
          </a:prstGeom>
          <a:noFill/>
          <a:ln>
            <a:noFill/>
          </a:ln>
        </p:spPr>
      </p:pic>
      <p:pic>
        <p:nvPicPr>
          <p:cNvPr id="374" name="Google Shape;374;gce67313d9e_0_29"/>
          <p:cNvPicPr preferRelativeResize="0"/>
          <p:nvPr/>
        </p:nvPicPr>
        <p:blipFill rotWithShape="1">
          <a:blip r:embed="rId4">
            <a:alphaModFix/>
          </a:blip>
          <a:srcRect l="23688" t="33970" r="43900" b="33151"/>
          <a:stretch/>
        </p:blipFill>
        <p:spPr>
          <a:xfrm>
            <a:off x="13383984" y="7429499"/>
            <a:ext cx="9465941" cy="5241472"/>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gce67313d9e_0_36"/>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JUMP MECHANIC SETUP</a:t>
            </a:r>
            <a:endParaRPr sz="4800"/>
          </a:p>
        </p:txBody>
      </p:sp>
      <p:sp>
        <p:nvSpPr>
          <p:cNvPr id="380" name="Google Shape;380;gce67313d9e_0_36"/>
          <p:cNvSpPr txBox="1">
            <a:spLocks noGrp="1"/>
          </p:cNvSpPr>
          <p:nvPr>
            <p:ph type="body" idx="2"/>
          </p:nvPr>
        </p:nvSpPr>
        <p:spPr>
          <a:xfrm>
            <a:off x="1680124" y="5943600"/>
            <a:ext cx="9782400" cy="7662900"/>
          </a:xfrm>
          <a:prstGeom prst="rect">
            <a:avLst/>
          </a:prstGeom>
          <a:noFill/>
          <a:ln>
            <a:noFill/>
          </a:ln>
        </p:spPr>
        <p:txBody>
          <a:bodyPr spcFirstLastPara="1" wrap="square" lIns="91425" tIns="45700" rIns="91425" bIns="45700" anchor="t" anchorCtr="0">
            <a:normAutofit/>
          </a:bodyPr>
          <a:lstStyle/>
          <a:p>
            <a:pPr marL="457200" lvl="0" indent="-457200" algn="l" rtl="0">
              <a:lnSpc>
                <a:spcPct val="100000"/>
              </a:lnSpc>
              <a:spcBef>
                <a:spcPts val="0"/>
              </a:spcBef>
              <a:spcAft>
                <a:spcPts val="0"/>
              </a:spcAft>
              <a:buClr>
                <a:schemeClr val="dk1"/>
              </a:buClr>
              <a:buSzPts val="2800"/>
              <a:buFont typeface="Arial"/>
              <a:buChar char="•"/>
            </a:pPr>
            <a:r>
              <a:rPr lang="en-US" sz="2800"/>
              <a:t>Open </a:t>
            </a:r>
            <a:r>
              <a:rPr lang="en-US" sz="2800" b="1"/>
              <a:t>SideScrollerCharacter</a:t>
            </a:r>
            <a:r>
              <a:rPr lang="en-US" sz="2800"/>
              <a:t> and goto </a:t>
            </a:r>
            <a:r>
              <a:rPr lang="en-US" sz="2800" b="1"/>
              <a:t>Class</a:t>
            </a:r>
            <a:r>
              <a:rPr lang="en-US" sz="2800"/>
              <a:t> </a:t>
            </a:r>
            <a:r>
              <a:rPr lang="en-US" sz="2800" b="1"/>
              <a:t>Defaults</a:t>
            </a:r>
            <a:r>
              <a:rPr lang="en-US" sz="2800"/>
              <a:t>.</a:t>
            </a:r>
            <a:endParaRPr/>
          </a:p>
          <a:p>
            <a:pPr marL="457200" lvl="0" indent="-457200" algn="l" rtl="0">
              <a:lnSpc>
                <a:spcPct val="100000"/>
              </a:lnSpc>
              <a:spcBef>
                <a:spcPts val="2000"/>
              </a:spcBef>
              <a:spcAft>
                <a:spcPts val="0"/>
              </a:spcAft>
              <a:buClr>
                <a:schemeClr val="dk1"/>
              </a:buClr>
              <a:buSzPts val="2800"/>
              <a:buFont typeface="Arial"/>
              <a:buChar char="•"/>
            </a:pPr>
            <a:r>
              <a:rPr lang="en-US" sz="2800"/>
              <a:t>Set </a:t>
            </a:r>
            <a:r>
              <a:rPr lang="en-US" sz="2800" b="1"/>
              <a:t>JumpMaxHoldTime</a:t>
            </a:r>
            <a:r>
              <a:rPr lang="en-US" sz="2800"/>
              <a:t> to 0.5.</a:t>
            </a:r>
            <a:endParaRPr/>
          </a:p>
          <a:p>
            <a:pPr marL="457200" lvl="0" indent="-457200" algn="l" rtl="0">
              <a:lnSpc>
                <a:spcPct val="100000"/>
              </a:lnSpc>
              <a:spcBef>
                <a:spcPts val="2000"/>
              </a:spcBef>
              <a:spcAft>
                <a:spcPts val="0"/>
              </a:spcAft>
              <a:buClr>
                <a:schemeClr val="dk1"/>
              </a:buClr>
              <a:buSzPts val="2800"/>
              <a:buFont typeface="Arial"/>
              <a:buChar char="•"/>
            </a:pPr>
            <a:r>
              <a:rPr lang="en-US" sz="2800"/>
              <a:t>Open </a:t>
            </a:r>
            <a:r>
              <a:rPr lang="en-US" sz="2800" b="1"/>
              <a:t>CharacterMovement </a:t>
            </a:r>
            <a:r>
              <a:rPr lang="en-US" sz="2800"/>
              <a:t>component and set </a:t>
            </a:r>
            <a:r>
              <a:rPr lang="en-US" sz="2800" b="1"/>
              <a:t>Jump Z Velocity</a:t>
            </a:r>
            <a:r>
              <a:rPr lang="en-US" sz="2800"/>
              <a:t> to default (=420)</a:t>
            </a:r>
            <a:endParaRPr/>
          </a:p>
          <a:p>
            <a:pPr marL="457200" lvl="0" indent="-279400" algn="l" rtl="0">
              <a:lnSpc>
                <a:spcPct val="100000"/>
              </a:lnSpc>
              <a:spcBef>
                <a:spcPts val="2000"/>
              </a:spcBef>
              <a:spcAft>
                <a:spcPts val="0"/>
              </a:spcAft>
              <a:buClr>
                <a:schemeClr val="dk1"/>
              </a:buClr>
              <a:buSzPts val="2800"/>
              <a:buFont typeface="Arial"/>
              <a:buNone/>
            </a:pPr>
            <a:endParaRPr sz="2800"/>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endParaRPr sz="2800"/>
          </a:p>
        </p:txBody>
      </p:sp>
      <p:pic>
        <p:nvPicPr>
          <p:cNvPr id="381" name="Google Shape;381;gce67313d9e_0_36"/>
          <p:cNvPicPr preferRelativeResize="0"/>
          <p:nvPr/>
        </p:nvPicPr>
        <p:blipFill rotWithShape="1">
          <a:blip r:embed="rId3">
            <a:alphaModFix/>
          </a:blip>
          <a:srcRect l="77439" t="3706" b="59814"/>
          <a:stretch/>
        </p:blipFill>
        <p:spPr>
          <a:xfrm>
            <a:off x="13813969" y="163286"/>
            <a:ext cx="9176414" cy="809897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gce67313d9e_0_42"/>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BP_MOVINGPLATFORM</a:t>
            </a:r>
            <a:endParaRPr/>
          </a:p>
        </p:txBody>
      </p:sp>
      <p:sp>
        <p:nvSpPr>
          <p:cNvPr id="387" name="Google Shape;387;gce67313d9e_0_42"/>
          <p:cNvSpPr txBox="1">
            <a:spLocks noGrp="1"/>
          </p:cNvSpPr>
          <p:nvPr>
            <p:ph type="body" idx="2"/>
          </p:nvPr>
        </p:nvSpPr>
        <p:spPr>
          <a:xfrm>
            <a:off x="1680124" y="6053049"/>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Create a new Blueprint class and choose “</a:t>
            </a:r>
            <a:r>
              <a:rPr lang="en-US" sz="2800" b="1"/>
              <a:t>Actor</a:t>
            </a:r>
            <a:r>
              <a:rPr lang="en-US" sz="2800"/>
              <a:t>” as the parent class. Name it “</a:t>
            </a:r>
            <a:r>
              <a:rPr lang="en-US" sz="2800" b="1"/>
              <a:t>BP_MovingPlatform</a:t>
            </a:r>
            <a:r>
              <a:rPr lang="en-US" sz="2800"/>
              <a:t>”.</a:t>
            </a:r>
            <a:endParaRPr/>
          </a:p>
          <a:p>
            <a:pPr marL="457200" lvl="0" indent="-457200" algn="l" rtl="0">
              <a:lnSpc>
                <a:spcPct val="100000"/>
              </a:lnSpc>
              <a:spcBef>
                <a:spcPts val="2000"/>
              </a:spcBef>
              <a:spcAft>
                <a:spcPts val="0"/>
              </a:spcAft>
              <a:buClr>
                <a:schemeClr val="dk1"/>
              </a:buClr>
              <a:buSzPts val="2800"/>
              <a:buFont typeface="Arial"/>
              <a:buChar char="•"/>
            </a:pPr>
            <a:r>
              <a:rPr lang="en-US" sz="2800"/>
              <a:t>Add a Static Mesh component and select “1M_Cube” as the static mesh.</a:t>
            </a:r>
            <a:endParaRPr/>
          </a:p>
          <a:p>
            <a:pPr marL="457200" lvl="0" indent="-457200" algn="l" rtl="0">
              <a:lnSpc>
                <a:spcPct val="100000"/>
              </a:lnSpc>
              <a:spcBef>
                <a:spcPts val="2000"/>
              </a:spcBef>
              <a:spcAft>
                <a:spcPts val="0"/>
              </a:spcAft>
              <a:buClr>
                <a:schemeClr val="dk1"/>
              </a:buClr>
              <a:buSzPts val="2800"/>
              <a:buFont typeface="Arial"/>
              <a:buChar char="•"/>
            </a:pPr>
            <a:r>
              <a:rPr lang="en-US" sz="2800"/>
              <a:t>Add Length (Default =4.0) and PlayRate(Default =1.0) float variables.</a:t>
            </a:r>
            <a:endParaRPr/>
          </a:p>
          <a:p>
            <a:pPr marL="457200" lvl="0" indent="-457200" algn="l" rtl="0">
              <a:lnSpc>
                <a:spcPct val="100000"/>
              </a:lnSpc>
              <a:spcBef>
                <a:spcPts val="2000"/>
              </a:spcBef>
              <a:spcAft>
                <a:spcPts val="0"/>
              </a:spcAft>
              <a:buClr>
                <a:schemeClr val="dk1"/>
              </a:buClr>
              <a:buSzPts val="2800"/>
              <a:buFont typeface="Arial"/>
              <a:buChar char="•"/>
            </a:pPr>
            <a:r>
              <a:rPr lang="en-US" sz="2800"/>
              <a:t>Add Movement Vector variable and set the default to (X=0,Y=0,Z=400)</a:t>
            </a:r>
            <a:endParaRPr/>
          </a:p>
          <a:p>
            <a:pPr marL="457200" lvl="0" indent="-279400" algn="l" rtl="0">
              <a:lnSpc>
                <a:spcPct val="100000"/>
              </a:lnSpc>
              <a:spcBef>
                <a:spcPts val="2000"/>
              </a:spcBef>
              <a:spcAft>
                <a:spcPts val="0"/>
              </a:spcAft>
              <a:buClr>
                <a:schemeClr val="dk1"/>
              </a:buClr>
              <a:buSzPts val="2800"/>
              <a:buFont typeface="Arial"/>
              <a:buNone/>
            </a:pPr>
            <a:endParaRPr sz="2800"/>
          </a:p>
        </p:txBody>
      </p:sp>
      <p:pic>
        <p:nvPicPr>
          <p:cNvPr id="388" name="Google Shape;388;gce67313d9e_0_42"/>
          <p:cNvPicPr preferRelativeResize="0"/>
          <p:nvPr/>
        </p:nvPicPr>
        <p:blipFill rotWithShape="1">
          <a:blip r:embed="rId3">
            <a:alphaModFix/>
          </a:blip>
          <a:srcRect r="84166" b="39529"/>
          <a:stretch/>
        </p:blipFill>
        <p:spPr>
          <a:xfrm>
            <a:off x="15120256" y="163287"/>
            <a:ext cx="6400800" cy="1334302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gce67313d9e_0_48"/>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400"/>
              <a:buNone/>
            </a:pPr>
            <a:r>
              <a:rPr lang="en-US" sz="4400"/>
              <a:t>BP_MOVINGPLATFORM : </a:t>
            </a:r>
            <a:endParaRPr sz="4400"/>
          </a:p>
          <a:p>
            <a:pPr marL="0" lvl="0" indent="0" algn="l" rtl="0">
              <a:lnSpc>
                <a:spcPct val="100000"/>
              </a:lnSpc>
              <a:spcBef>
                <a:spcPts val="0"/>
              </a:spcBef>
              <a:spcAft>
                <a:spcPts val="0"/>
              </a:spcAft>
              <a:buClr>
                <a:schemeClr val="dk1"/>
              </a:buClr>
              <a:buSzPts val="4400"/>
              <a:buNone/>
            </a:pPr>
            <a:r>
              <a:rPr lang="en-US" sz="4400"/>
              <a:t>CONSTRUCTION SCRIPT</a:t>
            </a:r>
            <a:endParaRPr sz="4400"/>
          </a:p>
        </p:txBody>
      </p:sp>
      <p:sp>
        <p:nvSpPr>
          <p:cNvPr id="394" name="Google Shape;394;gce67313d9e_0_48"/>
          <p:cNvSpPr txBox="1">
            <a:spLocks noGrp="1"/>
          </p:cNvSpPr>
          <p:nvPr>
            <p:ph type="body" idx="2"/>
          </p:nvPr>
        </p:nvSpPr>
        <p:spPr>
          <a:xfrm>
            <a:off x="2812211" y="4846320"/>
            <a:ext cx="70674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Make the staticmesh editor editable by pluging the Length variable into its Relative Y Scale.</a:t>
            </a:r>
            <a:endParaRPr sz="2800"/>
          </a:p>
        </p:txBody>
      </p:sp>
      <p:pic>
        <p:nvPicPr>
          <p:cNvPr id="395" name="Google Shape;395;gce67313d9e_0_48"/>
          <p:cNvPicPr preferRelativeResize="0"/>
          <p:nvPr/>
        </p:nvPicPr>
        <p:blipFill rotWithShape="1">
          <a:blip r:embed="rId3">
            <a:alphaModFix/>
          </a:blip>
          <a:srcRect l="20743" t="3054" r="45686" b="21700"/>
          <a:stretch/>
        </p:blipFill>
        <p:spPr>
          <a:xfrm>
            <a:off x="11283043" y="-203064"/>
            <a:ext cx="11136086" cy="1362393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4"/>
          <p:cNvSpPr/>
          <p:nvPr/>
        </p:nvSpPr>
        <p:spPr>
          <a:xfrm>
            <a:off x="13334347" y="2529066"/>
            <a:ext cx="8246885"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dirty="0">
                <a:solidFill>
                  <a:srgbClr val="212123"/>
                </a:solidFill>
                <a:latin typeface="Helvetica Neue"/>
                <a:ea typeface="Helvetica Neue"/>
                <a:cs typeface="Helvetica Neue"/>
                <a:sym typeface="Helvetica Neue"/>
              </a:rPr>
              <a:t>Space</a:t>
            </a:r>
            <a:endParaRPr sz="5000" b="1" i="0" u="none" strike="noStrike" cap="none" dirty="0">
              <a:solidFill>
                <a:srgbClr val="212123"/>
              </a:solidFill>
              <a:latin typeface="Helvetica Neue"/>
              <a:ea typeface="Helvetica Neue"/>
              <a:cs typeface="Helvetica Neue"/>
              <a:sym typeface="Helvetica Neue"/>
            </a:endParaRPr>
          </a:p>
        </p:txBody>
      </p:sp>
      <p:sp>
        <p:nvSpPr>
          <p:cNvPr id="127" name="Google Shape;127;p4"/>
          <p:cNvSpPr/>
          <p:nvPr/>
        </p:nvSpPr>
        <p:spPr>
          <a:xfrm>
            <a:off x="13334348" y="4246863"/>
            <a:ext cx="8246884"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Goals</a:t>
            </a:r>
            <a:endParaRPr sz="5000" b="1" i="0" u="none" strike="noStrike" cap="none">
              <a:solidFill>
                <a:srgbClr val="212123"/>
              </a:solidFill>
              <a:latin typeface="Helvetica Neue"/>
              <a:ea typeface="Helvetica Neue"/>
              <a:cs typeface="Helvetica Neue"/>
              <a:sym typeface="Helvetica Neue"/>
            </a:endParaRPr>
          </a:p>
        </p:txBody>
      </p:sp>
      <p:sp>
        <p:nvSpPr>
          <p:cNvPr id="128" name="Google Shape;128;p4"/>
          <p:cNvSpPr/>
          <p:nvPr/>
        </p:nvSpPr>
        <p:spPr>
          <a:xfrm>
            <a:off x="13334347" y="5938388"/>
            <a:ext cx="8286577"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Actors</a:t>
            </a:r>
            <a:endParaRPr sz="5000" b="1" i="0" u="none" strike="noStrike" cap="none">
              <a:solidFill>
                <a:srgbClr val="212123"/>
              </a:solidFill>
              <a:latin typeface="Helvetica Neue"/>
              <a:ea typeface="Helvetica Neue"/>
              <a:cs typeface="Helvetica Neue"/>
              <a:sym typeface="Helvetica Neue"/>
            </a:endParaRPr>
          </a:p>
        </p:txBody>
      </p:sp>
      <p:sp>
        <p:nvSpPr>
          <p:cNvPr id="129" name="Google Shape;129;p4"/>
          <p:cNvSpPr/>
          <p:nvPr/>
        </p:nvSpPr>
        <p:spPr>
          <a:xfrm>
            <a:off x="13334348" y="9679690"/>
            <a:ext cx="8286576"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dirty="0">
                <a:solidFill>
                  <a:srgbClr val="212123"/>
                </a:solidFill>
                <a:latin typeface="Helvetica Neue"/>
                <a:ea typeface="Helvetica Neue"/>
                <a:cs typeface="Helvetica Neue"/>
                <a:sym typeface="Helvetica Neue"/>
              </a:rPr>
              <a:t>Rules</a:t>
            </a:r>
            <a:endParaRPr sz="5000" b="1" i="0" u="none" strike="noStrike" cap="none" dirty="0">
              <a:solidFill>
                <a:srgbClr val="212123"/>
              </a:solidFill>
              <a:latin typeface="Helvetica Neue"/>
              <a:ea typeface="Helvetica Neue"/>
              <a:cs typeface="Helvetica Neue"/>
              <a:sym typeface="Helvetica Neue"/>
            </a:endParaRPr>
          </a:p>
        </p:txBody>
      </p:sp>
      <p:cxnSp>
        <p:nvCxnSpPr>
          <p:cNvPr id="130" name="Google Shape;130;p4"/>
          <p:cNvCxnSpPr/>
          <p:nvPr/>
        </p:nvCxnSpPr>
        <p:spPr>
          <a:xfrm rot="10800000" flipH="1">
            <a:off x="12590307" y="-14302"/>
            <a:ext cx="1" cy="13744603"/>
          </a:xfrm>
          <a:prstGeom prst="straightConnector1">
            <a:avLst/>
          </a:prstGeom>
          <a:noFill/>
          <a:ln w="25400" cap="flat" cmpd="sng">
            <a:solidFill>
              <a:srgbClr val="000000"/>
            </a:solidFill>
            <a:prstDash val="solid"/>
            <a:miter lim="400000"/>
            <a:headEnd type="none" w="sm" len="sm"/>
            <a:tailEnd type="none" w="sm" len="sm"/>
          </a:ln>
        </p:spPr>
      </p:cxnSp>
      <p:sp>
        <p:nvSpPr>
          <p:cNvPr id="131" name="Google Shape;131;p4"/>
          <p:cNvSpPr/>
          <p:nvPr/>
        </p:nvSpPr>
        <p:spPr>
          <a:xfrm>
            <a:off x="12328435" y="2708193"/>
            <a:ext cx="513781"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132" name="Google Shape;132;p4"/>
          <p:cNvSpPr/>
          <p:nvPr/>
        </p:nvSpPr>
        <p:spPr>
          <a:xfrm>
            <a:off x="12315735" y="4425989"/>
            <a:ext cx="513781"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133" name="Google Shape;133;p4"/>
          <p:cNvSpPr/>
          <p:nvPr/>
        </p:nvSpPr>
        <p:spPr>
          <a:xfrm>
            <a:off x="12333417" y="6117514"/>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134" name="Google Shape;134;p4"/>
          <p:cNvSpPr/>
          <p:nvPr/>
        </p:nvSpPr>
        <p:spPr>
          <a:xfrm>
            <a:off x="12333417" y="7988166"/>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135" name="Google Shape;135;p4"/>
          <p:cNvSpPr/>
          <p:nvPr/>
        </p:nvSpPr>
        <p:spPr>
          <a:xfrm>
            <a:off x="13334348" y="7809039"/>
            <a:ext cx="8286576"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dirty="0">
                <a:solidFill>
                  <a:srgbClr val="212123"/>
                </a:solidFill>
                <a:latin typeface="Helvetica Neue"/>
                <a:ea typeface="Helvetica Neue"/>
                <a:cs typeface="Helvetica Neue"/>
                <a:sym typeface="Helvetica Neue"/>
              </a:rPr>
              <a:t>Mechanics</a:t>
            </a:r>
            <a:endParaRPr sz="5000" b="1" i="0" u="none" strike="noStrike" cap="none" dirty="0">
              <a:solidFill>
                <a:srgbClr val="212123"/>
              </a:solidFill>
              <a:latin typeface="Helvetica Neue"/>
              <a:ea typeface="Helvetica Neue"/>
              <a:cs typeface="Helvetica Neue"/>
              <a:sym typeface="Helvetica Neue"/>
            </a:endParaRPr>
          </a:p>
        </p:txBody>
      </p:sp>
      <p:sp>
        <p:nvSpPr>
          <p:cNvPr id="136" name="Google Shape;136;p4"/>
          <p:cNvSpPr/>
          <p:nvPr/>
        </p:nvSpPr>
        <p:spPr>
          <a:xfrm>
            <a:off x="12334566" y="9858817"/>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137" name="Google Shape;137;p4"/>
          <p:cNvSpPr/>
          <p:nvPr/>
        </p:nvSpPr>
        <p:spPr>
          <a:xfrm>
            <a:off x="1400175" y="-48485"/>
            <a:ext cx="7765125" cy="13812970"/>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138" name="Google Shape;138;p4"/>
          <p:cNvSpPr txBox="1"/>
          <p:nvPr/>
        </p:nvSpPr>
        <p:spPr>
          <a:xfrm>
            <a:off x="1903990" y="4183930"/>
            <a:ext cx="6572119" cy="2410916"/>
          </a:xfrm>
          <a:prstGeom prst="rect">
            <a:avLst/>
          </a:prstGeom>
          <a:noFill/>
          <a:ln>
            <a:noFill/>
          </a:ln>
        </p:spPr>
        <p:txBody>
          <a:bodyPr spcFirstLastPara="1" wrap="square" lIns="50800" tIns="50800" rIns="50800" bIns="50800" anchor="t" anchorCtr="0">
            <a:spAutoFit/>
          </a:bodyPr>
          <a:lstStyle/>
          <a:p>
            <a:pPr marL="0" marR="0" lvl="0" indent="0" algn="r" rtl="0">
              <a:lnSpc>
                <a:spcPct val="100000"/>
              </a:lnSpc>
              <a:spcBef>
                <a:spcPts val="0"/>
              </a:spcBef>
              <a:spcAft>
                <a:spcPts val="0"/>
              </a:spcAft>
              <a:buClr>
                <a:srgbClr val="000000"/>
              </a:buClr>
              <a:buSzPts val="5000"/>
              <a:buFont typeface="Helvetica Neue"/>
              <a:buNone/>
            </a:pPr>
            <a:r>
              <a:rPr lang="en-US" sz="5000" b="1" i="0" u="none" strike="noStrike" cap="none">
                <a:solidFill>
                  <a:srgbClr val="000000"/>
                </a:solidFill>
                <a:latin typeface="Helvetica Neue"/>
                <a:ea typeface="Helvetica Neue"/>
                <a:cs typeface="Helvetica Neue"/>
                <a:sym typeface="Helvetica Neue"/>
              </a:rPr>
              <a:t>It’s possible to break up the core elements into categories.</a:t>
            </a:r>
            <a:endParaRPr sz="5000" b="1" i="0" u="none" strike="noStrike" cap="none">
              <a:solidFill>
                <a:srgbClr val="000000"/>
              </a:solidFill>
              <a:latin typeface="Helvetica Neue"/>
              <a:ea typeface="Helvetica Neue"/>
              <a:cs typeface="Helvetica Neue"/>
              <a:sym typeface="Helvetica Neue"/>
            </a:endParaRPr>
          </a:p>
        </p:txBody>
      </p:sp>
      <p:pic>
        <p:nvPicPr>
          <p:cNvPr id="139" name="Google Shape;139;p4"/>
          <p:cNvPicPr preferRelativeResize="0"/>
          <p:nvPr/>
        </p:nvPicPr>
        <p:blipFill rotWithShape="1">
          <a:blip r:embed="rId3">
            <a:alphaModFix/>
          </a:blip>
          <a:srcRect l="16436" t="8536" r="16029" b="30822"/>
          <a:stretch/>
        </p:blipFill>
        <p:spPr>
          <a:xfrm>
            <a:off x="3969372" y="386276"/>
            <a:ext cx="2626729" cy="26836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gce67313d9e_0_54"/>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None/>
            </a:pPr>
            <a:r>
              <a:rPr lang="en-US" sz="4800"/>
              <a:t>BP_MOVINGPLATFORM : ADD TIME LINE</a:t>
            </a:r>
            <a:endParaRPr sz="4800"/>
          </a:p>
        </p:txBody>
      </p:sp>
      <p:sp>
        <p:nvSpPr>
          <p:cNvPr id="401" name="Google Shape;401;gce67313d9e_0_54"/>
          <p:cNvSpPr txBox="1">
            <a:spLocks noGrp="1"/>
          </p:cNvSpPr>
          <p:nvPr>
            <p:ph type="body" idx="2"/>
          </p:nvPr>
        </p:nvSpPr>
        <p:spPr>
          <a:xfrm>
            <a:off x="2812211" y="4846320"/>
            <a:ext cx="7067400" cy="8996100"/>
          </a:xfrm>
          <a:prstGeom prst="rect">
            <a:avLst/>
          </a:prstGeom>
          <a:noFill/>
          <a:ln>
            <a:noFill/>
          </a:ln>
        </p:spPr>
        <p:txBody>
          <a:bodyPr spcFirstLastPara="1" wrap="square" lIns="91425" tIns="45700" rIns="91425" bIns="45700" anchor="t" anchorCtr="0">
            <a:normAutofit/>
          </a:bodyPr>
          <a:lstStyle/>
          <a:p>
            <a:pPr marL="457200" lvl="0" indent="-457200" algn="l" rtl="0">
              <a:lnSpc>
                <a:spcPct val="100000"/>
              </a:lnSpc>
              <a:spcBef>
                <a:spcPts val="0"/>
              </a:spcBef>
              <a:spcAft>
                <a:spcPts val="0"/>
              </a:spcAft>
              <a:buClr>
                <a:schemeClr val="dk1"/>
              </a:buClr>
              <a:buSzPts val="2800"/>
              <a:buFont typeface="Arial"/>
              <a:buChar char="•"/>
            </a:pPr>
            <a:r>
              <a:rPr lang="en-US" sz="2800"/>
              <a:t>Goto Event Graph and select Add TimeLine..</a:t>
            </a:r>
            <a:endParaRPr/>
          </a:p>
          <a:p>
            <a:pPr marL="457200" lvl="0" indent="-457200" algn="l" rtl="0">
              <a:lnSpc>
                <a:spcPct val="100000"/>
              </a:lnSpc>
              <a:spcBef>
                <a:spcPts val="2000"/>
              </a:spcBef>
              <a:spcAft>
                <a:spcPts val="0"/>
              </a:spcAft>
              <a:buClr>
                <a:schemeClr val="dk1"/>
              </a:buClr>
              <a:buSzPts val="2800"/>
              <a:buFont typeface="Arial"/>
              <a:buChar char="•"/>
            </a:pPr>
            <a:r>
              <a:rPr lang="en-US" sz="2800"/>
              <a:t>Name it to MovePlatform</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Add BeginPlay event</a:t>
            </a:r>
            <a:endParaRPr/>
          </a:p>
          <a:p>
            <a:pPr marL="457200" lvl="0" indent="-279400" algn="l" rtl="0">
              <a:lnSpc>
                <a:spcPct val="100000"/>
              </a:lnSpc>
              <a:spcBef>
                <a:spcPts val="2000"/>
              </a:spcBef>
              <a:spcAft>
                <a:spcPts val="0"/>
              </a:spcAft>
              <a:buClr>
                <a:schemeClr val="dk1"/>
              </a:buClr>
              <a:buSzPts val="2800"/>
              <a:buFont typeface="Arial"/>
              <a:buNone/>
            </a:pPr>
            <a:endParaRPr sz="2800"/>
          </a:p>
        </p:txBody>
      </p:sp>
      <p:pic>
        <p:nvPicPr>
          <p:cNvPr id="402" name="Google Shape;402;gce67313d9e_0_54"/>
          <p:cNvPicPr preferRelativeResize="0"/>
          <p:nvPr/>
        </p:nvPicPr>
        <p:blipFill rotWithShape="1">
          <a:blip r:embed="rId3">
            <a:alphaModFix/>
          </a:blip>
          <a:srcRect l="16907" t="31351" r="13628" b="37732"/>
          <a:stretch/>
        </p:blipFill>
        <p:spPr>
          <a:xfrm>
            <a:off x="2203067" y="7478486"/>
            <a:ext cx="22180934" cy="5388428"/>
          </a:xfrm>
          <a:prstGeom prst="rect">
            <a:avLst/>
          </a:prstGeom>
          <a:noFill/>
          <a:ln>
            <a:noFill/>
          </a:ln>
        </p:spPr>
      </p:pic>
      <p:pic>
        <p:nvPicPr>
          <p:cNvPr id="403" name="Google Shape;403;gce67313d9e_0_54"/>
          <p:cNvPicPr preferRelativeResize="0"/>
          <p:nvPr/>
        </p:nvPicPr>
        <p:blipFill rotWithShape="1">
          <a:blip r:embed="rId4">
            <a:alphaModFix/>
          </a:blip>
          <a:srcRect l="14941" t="12540" r="19699" b="47545"/>
          <a:stretch/>
        </p:blipFill>
        <p:spPr>
          <a:xfrm>
            <a:off x="10639844" y="2306005"/>
            <a:ext cx="13744157" cy="4581387"/>
          </a:xfrm>
          <a:prstGeom prst="rect">
            <a:avLst/>
          </a:prstGeom>
          <a:noFill/>
          <a:ln>
            <a:noFill/>
          </a:ln>
        </p:spPr>
      </p:pic>
      <p:sp>
        <p:nvSpPr>
          <p:cNvPr id="404" name="Google Shape;404;gce67313d9e_0_54"/>
          <p:cNvSpPr txBox="1"/>
          <p:nvPr/>
        </p:nvSpPr>
        <p:spPr>
          <a:xfrm>
            <a:off x="10760529" y="1525282"/>
            <a:ext cx="13111800" cy="6531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2800"/>
              <a:buFont typeface="Arial"/>
              <a:buNone/>
            </a:pPr>
            <a:r>
              <a:rPr lang="en-US" sz="2800" b="0" i="0" u="none" strike="noStrike" cap="none">
                <a:solidFill>
                  <a:schemeClr val="dk1"/>
                </a:solidFill>
                <a:latin typeface="Helvetica Neue"/>
                <a:ea typeface="Helvetica Neue"/>
                <a:cs typeface="Helvetica Neue"/>
                <a:sym typeface="Helvetica Neue"/>
              </a:rPr>
              <a:t>Timeline curve of 2 secs in length:</a:t>
            </a:r>
            <a:endParaRPr sz="2800" b="0" i="0" u="none" strike="noStrike" cap="none">
              <a:solidFill>
                <a:schemeClr val="dk1"/>
              </a:solidFill>
              <a:latin typeface="Helvetica Neue"/>
              <a:ea typeface="Helvetica Neue"/>
              <a:cs typeface="Helvetica Neue"/>
              <a:sym typeface="Helvetica Neue"/>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gce67313d9e_0_62"/>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BP_HUD</a:t>
            </a:r>
            <a:endParaRPr/>
          </a:p>
        </p:txBody>
      </p:sp>
      <p:sp>
        <p:nvSpPr>
          <p:cNvPr id="410" name="Google Shape;410;gce67313d9e_0_62"/>
          <p:cNvSpPr txBox="1">
            <a:spLocks noGrp="1"/>
          </p:cNvSpPr>
          <p:nvPr>
            <p:ph type="body" idx="2"/>
          </p:nvPr>
        </p:nvSpPr>
        <p:spPr>
          <a:xfrm>
            <a:off x="1680124" y="6053049"/>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Create a new Blueprint class and choose “</a:t>
            </a:r>
            <a:r>
              <a:rPr lang="en-US" sz="2800" b="1"/>
              <a:t>HUD</a:t>
            </a:r>
            <a:r>
              <a:rPr lang="en-US" sz="2800"/>
              <a:t>” as the parent class. Name it “</a:t>
            </a:r>
            <a:r>
              <a:rPr lang="en-US" sz="2800" b="1"/>
              <a:t>BP_HUD</a:t>
            </a:r>
            <a:r>
              <a:rPr lang="en-US" sz="2800"/>
              <a:t>”.</a:t>
            </a:r>
            <a:endParaRPr/>
          </a:p>
          <a:p>
            <a:pPr marL="0" lvl="0" indent="0" algn="l" rtl="0">
              <a:lnSpc>
                <a:spcPct val="100000"/>
              </a:lnSpc>
              <a:spcBef>
                <a:spcPts val="2000"/>
              </a:spcBef>
              <a:spcAft>
                <a:spcPts val="0"/>
              </a:spcAft>
              <a:buClr>
                <a:schemeClr val="dk1"/>
              </a:buClr>
              <a:buSzPts val="2800"/>
              <a:buNone/>
            </a:pPr>
            <a:r>
              <a:rPr lang="en-US" sz="2800"/>
              <a:t>This reference will be used to access the variables that will be drawn on the screen.</a:t>
            </a:r>
            <a:endParaRPr/>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r>
              <a:rPr lang="en-US" sz="2800"/>
              <a:t>Browse the internet and Import a hearth texture (png, transparent) to be drawn as the player’s hitpoints.</a:t>
            </a:r>
            <a:endParaRPr sz="2800"/>
          </a:p>
          <a:p>
            <a:pPr marL="0" lvl="0" indent="0" algn="l" rtl="0">
              <a:lnSpc>
                <a:spcPct val="100000"/>
              </a:lnSpc>
              <a:spcBef>
                <a:spcPts val="2000"/>
              </a:spcBef>
              <a:spcAft>
                <a:spcPts val="0"/>
              </a:spcAft>
              <a:buClr>
                <a:schemeClr val="dk1"/>
              </a:buClr>
              <a:buSzPts val="2800"/>
              <a:buNone/>
            </a:pPr>
            <a:r>
              <a:rPr lang="en-US" sz="2800"/>
              <a:t> </a:t>
            </a:r>
            <a:endParaRPr/>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endParaRPr sz="2800"/>
          </a:p>
        </p:txBody>
      </p:sp>
      <p:sp>
        <p:nvSpPr>
          <p:cNvPr id="411" name="Google Shape;411;gce67313d9e_0_62"/>
          <p:cNvSpPr txBox="1">
            <a:spLocks noGrp="1"/>
          </p:cNvSpPr>
          <p:nvPr>
            <p:ph type="body" idx="1"/>
          </p:nvPr>
        </p:nvSpPr>
        <p:spPr>
          <a:xfrm>
            <a:off x="12129796" y="0"/>
            <a:ext cx="12254100" cy="137160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gce67313d9e_0_68"/>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None/>
            </a:pPr>
            <a:r>
              <a:rPr lang="en-US" sz="4800"/>
              <a:t>BP_HUD:</a:t>
            </a:r>
            <a:endParaRPr/>
          </a:p>
          <a:p>
            <a:pPr marL="0" lvl="0" indent="0" algn="l" rtl="0">
              <a:lnSpc>
                <a:spcPct val="100000"/>
              </a:lnSpc>
              <a:spcBef>
                <a:spcPts val="0"/>
              </a:spcBef>
              <a:spcAft>
                <a:spcPts val="0"/>
              </a:spcAft>
              <a:buClr>
                <a:schemeClr val="dk1"/>
              </a:buClr>
              <a:buSzPts val="4800"/>
              <a:buNone/>
            </a:pPr>
            <a:r>
              <a:rPr lang="en-US" sz="4800"/>
              <a:t>RECEIVE DRAW HUD 1/2</a:t>
            </a:r>
            <a:endParaRPr sz="4800"/>
          </a:p>
        </p:txBody>
      </p:sp>
      <p:sp>
        <p:nvSpPr>
          <p:cNvPr id="417" name="Google Shape;417;gce67313d9e_0_68"/>
          <p:cNvSpPr txBox="1">
            <a:spLocks noGrp="1"/>
          </p:cNvSpPr>
          <p:nvPr>
            <p:ph type="body" idx="2"/>
          </p:nvPr>
        </p:nvSpPr>
        <p:spPr>
          <a:xfrm>
            <a:off x="2812211" y="4846320"/>
            <a:ext cx="71319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To draw on the screen, the </a:t>
            </a:r>
            <a:r>
              <a:rPr lang="en-US" sz="2800" b="1"/>
              <a:t>Receive Draw HUD</a:t>
            </a:r>
            <a:r>
              <a:rPr lang="en-US" sz="2800"/>
              <a:t> event must be added to the Event Graph. This event is available only in Blueprints based on the HUD class.</a:t>
            </a:r>
            <a:endParaRPr/>
          </a:p>
          <a:p>
            <a:pPr marL="0" lvl="0" indent="0" algn="l" rtl="0">
              <a:lnSpc>
                <a:spcPct val="100000"/>
              </a:lnSpc>
              <a:spcBef>
                <a:spcPts val="2000"/>
              </a:spcBef>
              <a:spcAft>
                <a:spcPts val="0"/>
              </a:spcAft>
              <a:buClr>
                <a:schemeClr val="dk1"/>
              </a:buClr>
              <a:buSzPts val="2800"/>
              <a:buNone/>
            </a:pPr>
            <a:r>
              <a:rPr lang="en-US" sz="2800"/>
              <a:t>The </a:t>
            </a:r>
            <a:r>
              <a:rPr lang="en-US" sz="2800" b="1"/>
              <a:t>Draw Text</a:t>
            </a:r>
            <a:r>
              <a:rPr lang="en-US" sz="2800"/>
              <a:t> function of the HUD class is used to print the score on the screen, as shown in the image on the right.</a:t>
            </a:r>
            <a:endParaRPr/>
          </a:p>
          <a:p>
            <a:pPr marL="0" lvl="0" indent="0" algn="l" rtl="0">
              <a:lnSpc>
                <a:spcPct val="100000"/>
              </a:lnSpc>
              <a:spcBef>
                <a:spcPts val="2000"/>
              </a:spcBef>
              <a:spcAft>
                <a:spcPts val="0"/>
              </a:spcAft>
              <a:buClr>
                <a:schemeClr val="dk1"/>
              </a:buClr>
              <a:buSzPts val="2800"/>
              <a:buNone/>
            </a:pPr>
            <a:endParaRPr sz="2800"/>
          </a:p>
        </p:txBody>
      </p:sp>
      <p:pic>
        <p:nvPicPr>
          <p:cNvPr id="418" name="Google Shape;418;gce67313d9e_0_68"/>
          <p:cNvPicPr preferRelativeResize="0"/>
          <p:nvPr/>
        </p:nvPicPr>
        <p:blipFill rotWithShape="1">
          <a:blip r:embed="rId3">
            <a:alphaModFix/>
          </a:blip>
          <a:srcRect l="20746" t="23011" r="3092" b="41656"/>
          <a:stretch/>
        </p:blipFill>
        <p:spPr>
          <a:xfrm>
            <a:off x="2706624" y="8213271"/>
            <a:ext cx="20956891" cy="530678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gce67313d9e_0_74"/>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BP_GUIDE_HUD:</a:t>
            </a:r>
            <a:br>
              <a:rPr lang="en-US"/>
            </a:br>
            <a:r>
              <a:rPr lang="en-US"/>
              <a:t>RECEIVE DRAW HUD 2/2</a:t>
            </a:r>
            <a:endParaRPr/>
          </a:p>
        </p:txBody>
      </p:sp>
      <p:sp>
        <p:nvSpPr>
          <p:cNvPr id="424" name="Google Shape;424;gce67313d9e_0_74"/>
          <p:cNvSpPr txBox="1">
            <a:spLocks noGrp="1"/>
          </p:cNvSpPr>
          <p:nvPr>
            <p:ph type="body" idx="2"/>
          </p:nvPr>
        </p:nvSpPr>
        <p:spPr>
          <a:xfrm>
            <a:off x="1680124" y="5943600"/>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a:t>
            </a:r>
            <a:r>
              <a:rPr lang="en-US" sz="2800" b="1"/>
              <a:t>BuildString (int) </a:t>
            </a:r>
            <a:r>
              <a:rPr lang="en-US" sz="2800"/>
              <a:t>function is used to produce a string containing the text “</a:t>
            </a:r>
            <a:r>
              <a:rPr lang="en-US" sz="2800" b="1"/>
              <a:t>Score:</a:t>
            </a:r>
            <a:r>
              <a:rPr lang="en-US" sz="2800"/>
              <a:t>” plus the current value of the </a:t>
            </a:r>
            <a:r>
              <a:rPr lang="en-US" sz="2800" b="1"/>
              <a:t>Score</a:t>
            </a:r>
            <a:r>
              <a:rPr lang="en-US" sz="2800"/>
              <a:t> variable. The resulting string is passed to the </a:t>
            </a:r>
            <a:r>
              <a:rPr lang="en-US" sz="2800" b="1"/>
              <a:t>Text</a:t>
            </a:r>
            <a:r>
              <a:rPr lang="en-US" sz="2800"/>
              <a:t> parameter of the </a:t>
            </a:r>
            <a:r>
              <a:rPr lang="en-US" sz="2800" b="1"/>
              <a:t>Draw Text</a:t>
            </a:r>
            <a:r>
              <a:rPr lang="en-US" sz="2800"/>
              <a:t> function. </a:t>
            </a:r>
            <a:endParaRPr/>
          </a:p>
          <a:p>
            <a:pPr marL="0" lvl="0" indent="0" algn="l" rtl="0">
              <a:lnSpc>
                <a:spcPct val="100000"/>
              </a:lnSpc>
              <a:spcBef>
                <a:spcPts val="2000"/>
              </a:spcBef>
              <a:spcAft>
                <a:spcPts val="0"/>
              </a:spcAft>
              <a:buClr>
                <a:schemeClr val="dk1"/>
              </a:buClr>
              <a:buSzPts val="2800"/>
              <a:buNone/>
            </a:pPr>
            <a:r>
              <a:rPr lang="en-US" sz="2800"/>
              <a:t>The only changes in the </a:t>
            </a:r>
            <a:r>
              <a:rPr lang="en-US" sz="2800" b="1"/>
              <a:t>Draw Text</a:t>
            </a:r>
            <a:r>
              <a:rPr lang="en-US" sz="2800"/>
              <a:t> function involve the parameters </a:t>
            </a:r>
            <a:r>
              <a:rPr lang="en-US" sz="2800" b="1"/>
              <a:t>Text</a:t>
            </a:r>
            <a:r>
              <a:rPr lang="en-US" sz="2800"/>
              <a:t>, </a:t>
            </a:r>
            <a:r>
              <a:rPr lang="en-US" sz="2800" b="1"/>
              <a:t>Text Color</a:t>
            </a:r>
            <a:r>
              <a:rPr lang="en-US" sz="2800"/>
              <a:t>,</a:t>
            </a:r>
            <a:r>
              <a:rPr lang="en-US" sz="2800" b="1"/>
              <a:t> </a:t>
            </a:r>
            <a:r>
              <a:rPr lang="en-US" sz="2800"/>
              <a:t>and </a:t>
            </a:r>
            <a:r>
              <a:rPr lang="en-US" sz="2800" b="1"/>
              <a:t>Screen X</a:t>
            </a:r>
            <a:r>
              <a:rPr lang="en-US" sz="2800"/>
              <a:t>. </a:t>
            </a:r>
            <a:endParaRPr/>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r>
              <a:rPr lang="en-US" sz="2800"/>
              <a:t>You can also browse the internet for a TTF font and import it into your game as a new font to be used in </a:t>
            </a:r>
            <a:r>
              <a:rPr lang="en-US" sz="2800" b="1"/>
              <a:t>DrawText</a:t>
            </a:r>
            <a:r>
              <a:rPr lang="en-US" sz="2800"/>
              <a:t> node.</a:t>
            </a:r>
            <a:endParaRPr sz="2800"/>
          </a:p>
          <a:p>
            <a:pPr marL="0" lvl="0" indent="0" algn="l" rtl="0">
              <a:lnSpc>
                <a:spcPct val="100000"/>
              </a:lnSpc>
              <a:spcBef>
                <a:spcPts val="2000"/>
              </a:spcBef>
              <a:spcAft>
                <a:spcPts val="0"/>
              </a:spcAft>
              <a:buClr>
                <a:schemeClr val="dk1"/>
              </a:buClr>
              <a:buSzPts val="2800"/>
              <a:buNone/>
            </a:pPr>
            <a:r>
              <a:rPr lang="en-US" sz="2800"/>
              <a:t> </a:t>
            </a:r>
            <a:endParaRPr/>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endParaRPr sz="2800"/>
          </a:p>
        </p:txBody>
      </p:sp>
      <p:sp>
        <p:nvSpPr>
          <p:cNvPr id="425" name="Google Shape;425;gce67313d9e_0_74"/>
          <p:cNvSpPr txBox="1">
            <a:spLocks noGrp="1"/>
          </p:cNvSpPr>
          <p:nvPr>
            <p:ph type="body" idx="1"/>
          </p:nvPr>
        </p:nvSpPr>
        <p:spPr>
          <a:xfrm>
            <a:off x="12129796" y="0"/>
            <a:ext cx="12254100" cy="137160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endParaRPr/>
          </a:p>
        </p:txBody>
      </p:sp>
      <p:pic>
        <p:nvPicPr>
          <p:cNvPr id="426" name="Google Shape;426;gce67313d9e_0_74"/>
          <p:cNvPicPr preferRelativeResize="0"/>
          <p:nvPr/>
        </p:nvPicPr>
        <p:blipFill rotWithShape="1">
          <a:blip r:embed="rId3">
            <a:alphaModFix/>
          </a:blip>
          <a:srcRect l="36997" t="23502" r="20413" b="26117"/>
          <a:stretch/>
        </p:blipFill>
        <p:spPr>
          <a:xfrm>
            <a:off x="12144568" y="2824844"/>
            <a:ext cx="12239434" cy="790302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gce67313d9e_0_81"/>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BP_GOLD</a:t>
            </a:r>
            <a:endParaRPr/>
          </a:p>
        </p:txBody>
      </p:sp>
      <p:sp>
        <p:nvSpPr>
          <p:cNvPr id="432" name="Google Shape;432;gce67313d9e_0_81"/>
          <p:cNvSpPr txBox="1">
            <a:spLocks noGrp="1"/>
          </p:cNvSpPr>
          <p:nvPr>
            <p:ph type="body" idx="2"/>
          </p:nvPr>
        </p:nvSpPr>
        <p:spPr>
          <a:xfrm>
            <a:off x="1680124" y="6053049"/>
            <a:ext cx="9292800" cy="76629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100000"/>
              </a:lnSpc>
              <a:spcBef>
                <a:spcPts val="0"/>
              </a:spcBef>
              <a:spcAft>
                <a:spcPts val="0"/>
              </a:spcAft>
              <a:buClr>
                <a:schemeClr val="dk1"/>
              </a:buClr>
              <a:buSzPts val="2800"/>
              <a:buNone/>
            </a:pPr>
            <a:r>
              <a:rPr lang="en-US" sz="2800"/>
              <a:t>Create a new Blueprint class and choose “</a:t>
            </a:r>
            <a:r>
              <a:rPr lang="en-US" sz="2800" b="1"/>
              <a:t>Actor</a:t>
            </a:r>
            <a:r>
              <a:rPr lang="en-US" sz="2800"/>
              <a:t>” as the parent class. Rename it “</a:t>
            </a:r>
            <a:r>
              <a:rPr lang="en-US" sz="2800" b="1"/>
              <a:t>BP_Gold</a:t>
            </a:r>
            <a:r>
              <a:rPr lang="en-US" sz="2800"/>
              <a:t>”.</a:t>
            </a:r>
            <a:endParaRPr sz="2800"/>
          </a:p>
          <a:p>
            <a:pPr marL="0" lvl="0" indent="0" algn="l" rtl="0">
              <a:lnSpc>
                <a:spcPct val="100000"/>
              </a:lnSpc>
              <a:spcBef>
                <a:spcPts val="2000"/>
              </a:spcBef>
              <a:spcAft>
                <a:spcPts val="0"/>
              </a:spcAft>
              <a:buClr>
                <a:schemeClr val="dk1"/>
              </a:buClr>
              <a:buSzPts val="2800"/>
              <a:buNone/>
            </a:pPr>
            <a:r>
              <a:rPr lang="en-US" sz="2800"/>
              <a:t>Add a </a:t>
            </a:r>
            <a:r>
              <a:rPr lang="en-US" sz="2800" b="1"/>
              <a:t>Static Mesh</a:t>
            </a:r>
            <a:r>
              <a:rPr lang="en-US" sz="2800"/>
              <a:t> component. In the </a:t>
            </a:r>
            <a:r>
              <a:rPr lang="en-US" sz="2800" b="1"/>
              <a:t>Details</a:t>
            </a:r>
            <a:r>
              <a:rPr lang="en-US" sz="2800"/>
              <a:t> panel for the </a:t>
            </a:r>
            <a:r>
              <a:rPr lang="en-US" sz="2800" b="1"/>
              <a:t>Static Mesh </a:t>
            </a:r>
            <a:r>
              <a:rPr lang="en-US" sz="2800"/>
              <a:t>component, set the </a:t>
            </a:r>
            <a:r>
              <a:rPr lang="en-US" sz="2800" b="1"/>
              <a:t>Static Mesh </a:t>
            </a:r>
            <a:r>
              <a:rPr lang="en-US" sz="2800"/>
              <a:t>property</a:t>
            </a:r>
            <a:r>
              <a:rPr lang="en-US" sz="2800" b="1"/>
              <a:t> </a:t>
            </a:r>
            <a:r>
              <a:rPr lang="en-US" sz="2800"/>
              <a:t>to “</a:t>
            </a:r>
            <a:r>
              <a:rPr lang="en-US" sz="2800" b="1"/>
              <a:t>Cylinder</a:t>
            </a:r>
            <a:r>
              <a:rPr lang="en-US" sz="2800"/>
              <a:t>”.</a:t>
            </a:r>
            <a:endParaRPr sz="2800"/>
          </a:p>
          <a:p>
            <a:pPr marL="0" lvl="0" indent="0" algn="l" rtl="0">
              <a:lnSpc>
                <a:spcPct val="100000"/>
              </a:lnSpc>
              <a:spcBef>
                <a:spcPts val="2000"/>
              </a:spcBef>
              <a:spcAft>
                <a:spcPts val="0"/>
              </a:spcAft>
              <a:buClr>
                <a:schemeClr val="dk1"/>
              </a:buClr>
              <a:buSzPts val="2800"/>
              <a:buNone/>
            </a:pPr>
            <a:r>
              <a:rPr lang="en-US" sz="2800"/>
              <a:t>Set the </a:t>
            </a:r>
            <a:r>
              <a:rPr lang="en-US" sz="2800" b="1"/>
              <a:t>Element 0</a:t>
            </a:r>
            <a:r>
              <a:rPr lang="en-US" sz="2800"/>
              <a:t> property in the </a:t>
            </a:r>
            <a:r>
              <a:rPr lang="en-US" sz="2800" b="1"/>
              <a:t>Materials </a:t>
            </a:r>
            <a:r>
              <a:rPr lang="en-US" sz="2800"/>
              <a:t>category to “</a:t>
            </a:r>
            <a:r>
              <a:rPr lang="en-US" sz="2800" b="1"/>
              <a:t>M_Metal_Gold</a:t>
            </a:r>
            <a:r>
              <a:rPr lang="en-US" sz="2800"/>
              <a:t>”.</a:t>
            </a:r>
            <a:endParaRPr/>
          </a:p>
          <a:p>
            <a:pPr marL="0" lvl="0" indent="0" algn="l" rtl="0">
              <a:lnSpc>
                <a:spcPct val="100000"/>
              </a:lnSpc>
              <a:spcBef>
                <a:spcPts val="2000"/>
              </a:spcBef>
              <a:spcAft>
                <a:spcPts val="0"/>
              </a:spcAft>
              <a:buClr>
                <a:schemeClr val="dk1"/>
              </a:buClr>
              <a:buSzPts val="2800"/>
              <a:buNone/>
            </a:pPr>
            <a:r>
              <a:rPr lang="en-US" sz="2800"/>
              <a:t>Set the </a:t>
            </a:r>
            <a:r>
              <a:rPr lang="en-US" sz="2800" b="1"/>
              <a:t>Collision Presets </a:t>
            </a:r>
            <a:r>
              <a:rPr lang="en-US" sz="2800"/>
              <a:t>property to “</a:t>
            </a:r>
            <a:r>
              <a:rPr lang="en-US" sz="2800" b="1"/>
              <a:t>OverlapAllDynamic</a:t>
            </a:r>
            <a:r>
              <a:rPr lang="en-US" sz="2800"/>
              <a:t>”.</a:t>
            </a:r>
            <a:endParaRPr/>
          </a:p>
          <a:p>
            <a:pPr marL="0" lvl="0" indent="0" algn="l" rtl="0">
              <a:lnSpc>
                <a:spcPct val="100000"/>
              </a:lnSpc>
              <a:spcBef>
                <a:spcPts val="2000"/>
              </a:spcBef>
              <a:spcAft>
                <a:spcPts val="0"/>
              </a:spcAft>
              <a:buClr>
                <a:schemeClr val="dk1"/>
              </a:buClr>
              <a:buSzPts val="2800"/>
              <a:buNone/>
            </a:pPr>
            <a:r>
              <a:rPr lang="en-US" sz="2800"/>
              <a:t>Set RelativeScale of the static mesh Y=0.5.</a:t>
            </a:r>
            <a:endParaRPr/>
          </a:p>
          <a:p>
            <a:pPr marL="0" lvl="0" indent="0" algn="l" rtl="0">
              <a:lnSpc>
                <a:spcPct val="100000"/>
              </a:lnSpc>
              <a:spcBef>
                <a:spcPts val="2000"/>
              </a:spcBef>
              <a:spcAft>
                <a:spcPts val="0"/>
              </a:spcAft>
              <a:buClr>
                <a:schemeClr val="dk1"/>
              </a:buClr>
              <a:buSzPts val="2800"/>
              <a:buNone/>
            </a:pPr>
            <a:r>
              <a:rPr lang="en-US" sz="2800"/>
              <a:t>Add a </a:t>
            </a:r>
            <a:r>
              <a:rPr lang="en-US" sz="2800" b="1"/>
              <a:t>Box Collision </a:t>
            </a:r>
            <a:r>
              <a:rPr lang="en-US" sz="2800"/>
              <a:t>component at the </a:t>
            </a:r>
            <a:r>
              <a:rPr lang="en-US" sz="2800" b="1"/>
              <a:t>DefaultSceneRoot</a:t>
            </a:r>
            <a:r>
              <a:rPr lang="en-US" sz="2800"/>
              <a:t>. And set its bounds around the cylinder.</a:t>
            </a:r>
            <a:endParaRPr/>
          </a:p>
          <a:p>
            <a:pPr marL="0" lvl="0" indent="0" algn="l" rtl="0">
              <a:lnSpc>
                <a:spcPct val="100000"/>
              </a:lnSpc>
              <a:spcBef>
                <a:spcPts val="2000"/>
              </a:spcBef>
              <a:spcAft>
                <a:spcPts val="0"/>
              </a:spcAft>
              <a:buClr>
                <a:schemeClr val="dk1"/>
              </a:buClr>
              <a:buSzPts val="2800"/>
              <a:buNone/>
            </a:pPr>
            <a:r>
              <a:rPr lang="en-US" sz="2800"/>
              <a:t>Compile and save your Blueprint class.</a:t>
            </a:r>
            <a:endParaRPr sz="2800"/>
          </a:p>
          <a:p>
            <a:pPr marL="0" lvl="0" indent="0" algn="l" rtl="0">
              <a:lnSpc>
                <a:spcPct val="100000"/>
              </a:lnSpc>
              <a:spcBef>
                <a:spcPts val="2000"/>
              </a:spcBef>
              <a:spcAft>
                <a:spcPts val="0"/>
              </a:spcAft>
              <a:buClr>
                <a:schemeClr val="dk1"/>
              </a:buClr>
              <a:buSzPts val="2800"/>
              <a:buNone/>
            </a:pPr>
            <a:r>
              <a:rPr lang="en-US" sz="2800"/>
              <a:t>Add instances of the </a:t>
            </a:r>
            <a:r>
              <a:rPr lang="en-US" sz="2800" b="1"/>
              <a:t>BP_Gold </a:t>
            </a:r>
            <a:r>
              <a:rPr lang="en-US" sz="2800"/>
              <a:t>Blueprint to the Level at any location.</a:t>
            </a:r>
            <a:endParaRPr sz="2800"/>
          </a:p>
          <a:p>
            <a:pPr marL="0" lvl="0" indent="0" algn="l" rtl="0">
              <a:lnSpc>
                <a:spcPct val="100000"/>
              </a:lnSpc>
              <a:spcBef>
                <a:spcPts val="2000"/>
              </a:spcBef>
              <a:spcAft>
                <a:spcPts val="0"/>
              </a:spcAft>
              <a:buClr>
                <a:schemeClr val="dk1"/>
              </a:buClr>
              <a:buSzPts val="2800"/>
              <a:buNone/>
            </a:pPr>
            <a:endParaRPr sz="2800"/>
          </a:p>
        </p:txBody>
      </p:sp>
      <p:pic>
        <p:nvPicPr>
          <p:cNvPr id="433" name="Google Shape;433;gce67313d9e_0_81"/>
          <p:cNvPicPr preferRelativeResize="0"/>
          <p:nvPr/>
        </p:nvPicPr>
        <p:blipFill rotWithShape="1">
          <a:blip r:embed="rId3">
            <a:alphaModFix/>
          </a:blip>
          <a:srcRect r="59167" b="28734"/>
          <a:stretch/>
        </p:blipFill>
        <p:spPr>
          <a:xfrm>
            <a:off x="12502243" y="1164772"/>
            <a:ext cx="11735616" cy="11179629"/>
          </a:xfrm>
          <a:prstGeom prst="rect">
            <a:avLst/>
          </a:prstGeom>
          <a:noFill/>
          <a:ln>
            <a:noFill/>
          </a:ln>
        </p:spPr>
      </p:pic>
      <p:sp>
        <p:nvSpPr>
          <p:cNvPr id="434" name="Google Shape;434;gce67313d9e_0_81"/>
          <p:cNvSpPr txBox="1">
            <a:spLocks noGrp="1"/>
          </p:cNvSpPr>
          <p:nvPr>
            <p:ph type="body" idx="1"/>
          </p:nvPr>
        </p:nvSpPr>
        <p:spPr>
          <a:xfrm>
            <a:off x="12129796" y="0"/>
            <a:ext cx="12254100" cy="137160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gce67313d9e_0_88"/>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lnSpcReduction="10000"/>
          </a:bodyPr>
          <a:lstStyle/>
          <a:p>
            <a:pPr marL="0" lvl="0" indent="0" algn="l" rtl="0">
              <a:lnSpc>
                <a:spcPct val="100000"/>
              </a:lnSpc>
              <a:spcBef>
                <a:spcPts val="0"/>
              </a:spcBef>
              <a:spcAft>
                <a:spcPts val="0"/>
              </a:spcAft>
              <a:buClr>
                <a:schemeClr val="dk1"/>
              </a:buClr>
              <a:buSzPts val="4800"/>
              <a:buNone/>
            </a:pPr>
            <a:r>
              <a:rPr lang="en-US" sz="4800"/>
              <a:t>BP_GOLD:</a:t>
            </a:r>
            <a:endParaRPr sz="4800"/>
          </a:p>
          <a:p>
            <a:pPr marL="0" lvl="0" indent="0" algn="l" rtl="0">
              <a:lnSpc>
                <a:spcPct val="100000"/>
              </a:lnSpc>
              <a:spcBef>
                <a:spcPts val="0"/>
              </a:spcBef>
              <a:spcAft>
                <a:spcPts val="0"/>
              </a:spcAft>
              <a:buClr>
                <a:schemeClr val="dk1"/>
              </a:buClr>
              <a:buSzPts val="4800"/>
              <a:buNone/>
            </a:pPr>
            <a:r>
              <a:rPr lang="en-US" sz="4800"/>
              <a:t>EVENT ACTOR BEGIN OVERLAP</a:t>
            </a:r>
            <a:endParaRPr sz="4800"/>
          </a:p>
        </p:txBody>
      </p:sp>
      <p:sp>
        <p:nvSpPr>
          <p:cNvPr id="440" name="Google Shape;440;gce67313d9e_0_88"/>
          <p:cNvSpPr txBox="1">
            <a:spLocks noGrp="1"/>
          </p:cNvSpPr>
          <p:nvPr>
            <p:ph type="body" idx="2"/>
          </p:nvPr>
        </p:nvSpPr>
        <p:spPr>
          <a:xfrm>
            <a:off x="2794959" y="4846320"/>
            <a:ext cx="70806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image on the right shows the </a:t>
            </a:r>
            <a:r>
              <a:rPr lang="en-US" sz="2800" b="1"/>
              <a:t>ActorBeginOverlap </a:t>
            </a:r>
            <a:r>
              <a:rPr lang="en-US" sz="2800"/>
              <a:t>which is called in case a player character overlaps with the gold. Thus it gives the player the score, destroys itself.</a:t>
            </a:r>
            <a:endParaRPr sz="2800"/>
          </a:p>
        </p:txBody>
      </p:sp>
      <p:pic>
        <p:nvPicPr>
          <p:cNvPr id="441" name="Google Shape;441;gce67313d9e_0_88"/>
          <p:cNvPicPr preferRelativeResize="0"/>
          <p:nvPr/>
        </p:nvPicPr>
        <p:blipFill rotWithShape="1">
          <a:blip r:embed="rId3">
            <a:alphaModFix/>
          </a:blip>
          <a:srcRect l="25385" t="28734" r="16934" b="27100"/>
          <a:stretch/>
        </p:blipFill>
        <p:spPr>
          <a:xfrm>
            <a:off x="10548256" y="3575957"/>
            <a:ext cx="13400194" cy="560070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gce67313d9e_0_94"/>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None/>
            </a:pPr>
            <a:r>
              <a:rPr lang="en-US" sz="4800"/>
              <a:t>BP_GOLD:</a:t>
            </a:r>
            <a:endParaRPr sz="4800"/>
          </a:p>
          <a:p>
            <a:pPr marL="0" lvl="0" indent="0" algn="l" rtl="0">
              <a:lnSpc>
                <a:spcPct val="100000"/>
              </a:lnSpc>
              <a:spcBef>
                <a:spcPts val="0"/>
              </a:spcBef>
              <a:spcAft>
                <a:spcPts val="0"/>
              </a:spcAft>
              <a:buClr>
                <a:schemeClr val="dk1"/>
              </a:buClr>
              <a:buSzPts val="4800"/>
              <a:buNone/>
            </a:pPr>
            <a:r>
              <a:rPr lang="en-US" sz="4800"/>
              <a:t>EVENT TICK</a:t>
            </a:r>
            <a:endParaRPr sz="4800"/>
          </a:p>
        </p:txBody>
      </p:sp>
      <p:sp>
        <p:nvSpPr>
          <p:cNvPr id="447" name="Google Shape;447;gce67313d9e_0_94"/>
          <p:cNvSpPr txBox="1">
            <a:spLocks noGrp="1"/>
          </p:cNvSpPr>
          <p:nvPr>
            <p:ph type="body" idx="2"/>
          </p:nvPr>
        </p:nvSpPr>
        <p:spPr>
          <a:xfrm>
            <a:off x="2794959" y="4846320"/>
            <a:ext cx="70806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Add the TickEvent to the event graph.</a:t>
            </a:r>
            <a:endParaRPr sz="2800"/>
          </a:p>
          <a:p>
            <a:pPr marL="0" lvl="0" indent="0" algn="l" rtl="0">
              <a:lnSpc>
                <a:spcPct val="100000"/>
              </a:lnSpc>
              <a:spcBef>
                <a:spcPts val="2000"/>
              </a:spcBef>
              <a:spcAft>
                <a:spcPts val="0"/>
              </a:spcAft>
              <a:buClr>
                <a:schemeClr val="dk1"/>
              </a:buClr>
              <a:buSzPts val="2800"/>
              <a:buNone/>
            </a:pPr>
            <a:r>
              <a:rPr lang="en-US" sz="2800"/>
              <a:t>Call RelativeRotation on the static mesh to make it rotate 180 degree in one second.</a:t>
            </a:r>
            <a:endParaRPr sz="2800"/>
          </a:p>
        </p:txBody>
      </p:sp>
      <p:pic>
        <p:nvPicPr>
          <p:cNvPr id="448" name="Google Shape;448;gce67313d9e_0_94"/>
          <p:cNvPicPr preferRelativeResize="0"/>
          <p:nvPr/>
        </p:nvPicPr>
        <p:blipFill rotWithShape="1">
          <a:blip r:embed="rId3">
            <a:alphaModFix/>
          </a:blip>
          <a:srcRect l="28599" t="22030" r="31578" b="37075"/>
          <a:stretch/>
        </p:blipFill>
        <p:spPr>
          <a:xfrm>
            <a:off x="11495315" y="3575958"/>
            <a:ext cx="12351192" cy="6923313"/>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gce67313d9e_0_100"/>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None/>
            </a:pPr>
            <a:r>
              <a:rPr lang="en-US" sz="4800"/>
              <a:t>TESTING &amp; EDITING TIPS</a:t>
            </a:r>
            <a:endParaRPr sz="4800"/>
          </a:p>
        </p:txBody>
      </p:sp>
      <p:sp>
        <p:nvSpPr>
          <p:cNvPr id="454" name="Google Shape;454;gce67313d9e_0_100"/>
          <p:cNvSpPr txBox="1">
            <a:spLocks noGrp="1"/>
          </p:cNvSpPr>
          <p:nvPr>
            <p:ph type="body" idx="2"/>
          </p:nvPr>
        </p:nvSpPr>
        <p:spPr>
          <a:xfrm>
            <a:off x="2829465" y="4754880"/>
            <a:ext cx="70461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To test your level quickly, place various PlayerStart actors and make the player teleport to those point by assigning teleportation to each to a key press in Level Blueprint.</a:t>
            </a:r>
            <a:endParaRPr/>
          </a:p>
          <a:p>
            <a:pPr marL="0" lvl="0" indent="0" algn="l" rtl="0">
              <a:lnSpc>
                <a:spcPct val="100000"/>
              </a:lnSpc>
              <a:spcBef>
                <a:spcPts val="1200"/>
              </a:spcBef>
              <a:spcAft>
                <a:spcPts val="0"/>
              </a:spcAft>
              <a:buClr>
                <a:schemeClr val="dk1"/>
              </a:buClr>
              <a:buSzPts val="2800"/>
              <a:buNone/>
            </a:pPr>
            <a:r>
              <a:rPr lang="en-US" sz="2800"/>
              <a:t>Use a grid of 100 for moving objects.</a:t>
            </a:r>
            <a:endParaRPr/>
          </a:p>
          <a:p>
            <a:pPr marL="0" lvl="0" indent="0" algn="l" rtl="0">
              <a:lnSpc>
                <a:spcPct val="100000"/>
              </a:lnSpc>
              <a:spcBef>
                <a:spcPts val="1200"/>
              </a:spcBef>
              <a:spcAft>
                <a:spcPts val="0"/>
              </a:spcAft>
              <a:buClr>
                <a:schemeClr val="dk1"/>
              </a:buClr>
              <a:buSzPts val="2800"/>
              <a:buNone/>
            </a:pPr>
            <a:r>
              <a:rPr lang="en-US" sz="2800"/>
              <a:t>Always work at a fixed X coordinate (X=1200)</a:t>
            </a:r>
            <a:endParaRPr sz="2800"/>
          </a:p>
          <a:p>
            <a:pPr marL="0" lvl="0" indent="0" algn="l" rtl="0">
              <a:lnSpc>
                <a:spcPct val="100000"/>
              </a:lnSpc>
              <a:spcBef>
                <a:spcPts val="1200"/>
              </a:spcBef>
              <a:spcAft>
                <a:spcPts val="0"/>
              </a:spcAft>
              <a:buClr>
                <a:schemeClr val="dk1"/>
              </a:buClr>
              <a:buSzPts val="2800"/>
              <a:buNone/>
            </a:pPr>
            <a:endParaRPr sz="2800"/>
          </a:p>
        </p:txBody>
      </p:sp>
      <p:pic>
        <p:nvPicPr>
          <p:cNvPr id="455" name="Google Shape;455;gce67313d9e_0_100"/>
          <p:cNvPicPr preferRelativeResize="0"/>
          <p:nvPr/>
        </p:nvPicPr>
        <p:blipFill rotWithShape="1">
          <a:blip r:embed="rId3">
            <a:alphaModFix/>
          </a:blip>
          <a:srcRect l="18330" t="9434" r="1937" b="33802"/>
          <a:stretch/>
        </p:blipFill>
        <p:spPr>
          <a:xfrm>
            <a:off x="9744830" y="7"/>
            <a:ext cx="14581411" cy="5666015"/>
          </a:xfrm>
          <a:prstGeom prst="rect">
            <a:avLst/>
          </a:prstGeom>
          <a:noFill/>
          <a:ln>
            <a:noFill/>
          </a:ln>
        </p:spPr>
      </p:pic>
      <p:pic>
        <p:nvPicPr>
          <p:cNvPr id="456" name="Google Shape;456;gce67313d9e_0_100"/>
          <p:cNvPicPr preferRelativeResize="0"/>
          <p:nvPr/>
        </p:nvPicPr>
        <p:blipFill rotWithShape="1">
          <a:blip r:embed="rId4">
            <a:alphaModFix/>
          </a:blip>
          <a:srcRect l="16011" t="17942" r="22022" b="48171"/>
          <a:stretch/>
        </p:blipFill>
        <p:spPr>
          <a:xfrm>
            <a:off x="9687085" y="5666025"/>
            <a:ext cx="14696914" cy="4386949"/>
          </a:xfrm>
          <a:prstGeom prst="rect">
            <a:avLst/>
          </a:prstGeom>
          <a:noFill/>
          <a:ln>
            <a:noFill/>
          </a:ln>
        </p:spPr>
      </p:pic>
      <p:pic>
        <p:nvPicPr>
          <p:cNvPr id="457" name="Google Shape;457;gce67313d9e_0_100"/>
          <p:cNvPicPr preferRelativeResize="0"/>
          <p:nvPr/>
        </p:nvPicPr>
        <p:blipFill rotWithShape="1">
          <a:blip r:embed="rId5">
            <a:alphaModFix/>
          </a:blip>
          <a:srcRect l="27797" t="2289" r="24613" b="53761"/>
          <a:stretch/>
        </p:blipFill>
        <p:spPr>
          <a:xfrm>
            <a:off x="2514601" y="8849104"/>
            <a:ext cx="8703130" cy="438694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gce67313d9e_0_108"/>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BP_ENEMY:</a:t>
            </a:r>
            <a:endParaRPr sz="4800"/>
          </a:p>
        </p:txBody>
      </p:sp>
      <p:sp>
        <p:nvSpPr>
          <p:cNvPr id="463" name="Google Shape;463;gce67313d9e_0_108"/>
          <p:cNvSpPr txBox="1">
            <a:spLocks noGrp="1"/>
          </p:cNvSpPr>
          <p:nvPr>
            <p:ph type="body" idx="2"/>
          </p:nvPr>
        </p:nvSpPr>
        <p:spPr>
          <a:xfrm>
            <a:off x="1680124" y="5943600"/>
            <a:ext cx="9045600" cy="76629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100000"/>
              </a:lnSpc>
              <a:spcBef>
                <a:spcPts val="0"/>
              </a:spcBef>
              <a:spcAft>
                <a:spcPts val="0"/>
              </a:spcAft>
              <a:buClr>
                <a:schemeClr val="dk1"/>
              </a:buClr>
              <a:buSzPts val="2800"/>
              <a:buNone/>
            </a:pPr>
            <a:r>
              <a:rPr lang="en-US" sz="2800"/>
              <a:t>Create a new Blueprint class and choose “</a:t>
            </a:r>
            <a:r>
              <a:rPr lang="en-US" sz="2800" b="1"/>
              <a:t>Character</a:t>
            </a:r>
            <a:r>
              <a:rPr lang="en-US" sz="2800"/>
              <a:t>” as the parent class. Name it “</a:t>
            </a:r>
            <a:r>
              <a:rPr lang="en-US" sz="2800" b="1"/>
              <a:t>BP_ENEMY</a:t>
            </a:r>
            <a:r>
              <a:rPr lang="en-US" sz="2800"/>
              <a:t>”.</a:t>
            </a:r>
            <a:endParaRPr sz="2800"/>
          </a:p>
          <a:p>
            <a:pPr marL="0" lvl="0" indent="0" algn="l" rtl="0">
              <a:lnSpc>
                <a:spcPct val="100000"/>
              </a:lnSpc>
              <a:spcBef>
                <a:spcPts val="2000"/>
              </a:spcBef>
              <a:spcAft>
                <a:spcPts val="0"/>
              </a:spcAft>
              <a:buClr>
                <a:schemeClr val="dk1"/>
              </a:buClr>
              <a:buSzPts val="2800"/>
              <a:buNone/>
            </a:pPr>
            <a:r>
              <a:rPr lang="en-US" sz="2800"/>
              <a:t>This class will be the base class for all diferent type of enemies.</a:t>
            </a:r>
            <a:endParaRPr/>
          </a:p>
          <a:p>
            <a:pPr marL="0" lvl="0" indent="0" algn="l" rtl="0">
              <a:lnSpc>
                <a:spcPct val="100000"/>
              </a:lnSpc>
              <a:spcBef>
                <a:spcPts val="2000"/>
              </a:spcBef>
              <a:spcAft>
                <a:spcPts val="0"/>
              </a:spcAft>
              <a:buClr>
                <a:schemeClr val="dk1"/>
              </a:buClr>
              <a:buSzPts val="2800"/>
              <a:buNone/>
            </a:pPr>
            <a:r>
              <a:rPr lang="en-US" sz="2800"/>
              <a:t>Copy the skeletal mesh setup and relative coordinates from SideScrollerCharacter:</a:t>
            </a:r>
            <a:endParaRPr/>
          </a:p>
          <a:p>
            <a:pPr marL="457200" lvl="0" indent="-457200" algn="l" rtl="0">
              <a:lnSpc>
                <a:spcPct val="100000"/>
              </a:lnSpc>
              <a:spcBef>
                <a:spcPts val="2000"/>
              </a:spcBef>
              <a:spcAft>
                <a:spcPts val="0"/>
              </a:spcAft>
              <a:buClr>
                <a:schemeClr val="dk1"/>
              </a:buClr>
              <a:buSzPts val="2800"/>
              <a:buFont typeface="Arial"/>
              <a:buChar char="•"/>
            </a:pPr>
            <a:r>
              <a:rPr lang="en-US" sz="2800"/>
              <a:t>Skeletal Mesh: SK_Mannequin</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Location (0,0,-95) Rotation (0,0,-90)</a:t>
            </a:r>
            <a:endParaRPr/>
          </a:p>
          <a:p>
            <a:pPr marL="457200" lvl="0" indent="-457200" algn="l" rtl="0">
              <a:lnSpc>
                <a:spcPct val="100000"/>
              </a:lnSpc>
              <a:spcBef>
                <a:spcPts val="2000"/>
              </a:spcBef>
              <a:spcAft>
                <a:spcPts val="0"/>
              </a:spcAft>
              <a:buClr>
                <a:schemeClr val="dk1"/>
              </a:buClr>
              <a:buSzPts val="2800"/>
              <a:buFont typeface="Arial"/>
              <a:buChar char="•"/>
            </a:pPr>
            <a:r>
              <a:rPr lang="en-US" sz="2800"/>
              <a:t>Anim Class (Use Animation Blueprint) ThirdPerson_AnimBP_C</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Materials (Element 0): Browse to it and create a Material Instance. Change Body Color to get Blue,Red.</a:t>
            </a:r>
            <a:endParaRPr/>
          </a:p>
          <a:p>
            <a:pPr marL="457200" lvl="0" indent="-457200" algn="l" rtl="0">
              <a:lnSpc>
                <a:spcPct val="100000"/>
              </a:lnSpc>
              <a:spcBef>
                <a:spcPts val="2000"/>
              </a:spcBef>
              <a:spcAft>
                <a:spcPts val="0"/>
              </a:spcAft>
              <a:buClr>
                <a:schemeClr val="dk1"/>
              </a:buClr>
              <a:buSzPts val="2800"/>
              <a:buFont typeface="Arial"/>
              <a:buChar char="•"/>
            </a:pPr>
            <a:r>
              <a:rPr lang="en-US" sz="2800"/>
              <a:t>Character Movement =&gt; Orient Rotation to Movement (0,0,720) </a:t>
            </a:r>
            <a:endParaRPr sz="2800"/>
          </a:p>
        </p:txBody>
      </p:sp>
      <p:pic>
        <p:nvPicPr>
          <p:cNvPr id="464" name="Google Shape;464;gce67313d9e_0_108"/>
          <p:cNvPicPr preferRelativeResize="0"/>
          <p:nvPr/>
        </p:nvPicPr>
        <p:blipFill rotWithShape="1">
          <a:blip r:embed="rId3">
            <a:alphaModFix/>
          </a:blip>
          <a:srcRect l="70654" b="50490"/>
          <a:stretch/>
        </p:blipFill>
        <p:spPr>
          <a:xfrm>
            <a:off x="12932229" y="1110342"/>
            <a:ext cx="11188416" cy="1030333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gce67313d9e_0_114"/>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BP_ENEMY:</a:t>
            </a:r>
            <a:endParaRPr sz="4800"/>
          </a:p>
        </p:txBody>
      </p:sp>
      <p:sp>
        <p:nvSpPr>
          <p:cNvPr id="470" name="Google Shape;470;gce67313d9e_0_114"/>
          <p:cNvSpPr txBox="1">
            <a:spLocks noGrp="1"/>
          </p:cNvSpPr>
          <p:nvPr>
            <p:ph type="body" idx="2"/>
          </p:nvPr>
        </p:nvSpPr>
        <p:spPr>
          <a:xfrm>
            <a:off x="1680124" y="5943600"/>
            <a:ext cx="9045600" cy="7662900"/>
          </a:xfrm>
          <a:prstGeom prst="rect">
            <a:avLst/>
          </a:prstGeom>
          <a:noFill/>
          <a:ln>
            <a:noFill/>
          </a:ln>
        </p:spPr>
        <p:txBody>
          <a:bodyPr spcFirstLastPara="1" wrap="square" lIns="91425" tIns="45700" rIns="91425" bIns="45700" anchor="t" anchorCtr="0">
            <a:normAutofit/>
          </a:bodyPr>
          <a:lstStyle/>
          <a:p>
            <a:pPr marL="457200" lvl="0" indent="-457200" algn="l" rtl="0">
              <a:lnSpc>
                <a:spcPct val="100000"/>
              </a:lnSpc>
              <a:spcBef>
                <a:spcPts val="0"/>
              </a:spcBef>
              <a:spcAft>
                <a:spcPts val="0"/>
              </a:spcAft>
              <a:buClr>
                <a:schemeClr val="dk1"/>
              </a:buClr>
              <a:buSzPts val="2800"/>
              <a:buFont typeface="Arial"/>
              <a:buChar char="•"/>
            </a:pPr>
            <a:r>
              <a:rPr lang="en-US" sz="2800"/>
              <a:t>Add Hit and HurtBoxes (Box Collision)</a:t>
            </a:r>
            <a:endParaRPr/>
          </a:p>
          <a:p>
            <a:pPr marL="457200" lvl="0" indent="-457200" algn="l" rtl="0">
              <a:lnSpc>
                <a:spcPct val="100000"/>
              </a:lnSpc>
              <a:spcBef>
                <a:spcPts val="2000"/>
              </a:spcBef>
              <a:spcAft>
                <a:spcPts val="0"/>
              </a:spcAft>
              <a:buClr>
                <a:schemeClr val="dk1"/>
              </a:buClr>
              <a:buSzPts val="2800"/>
              <a:buFont typeface="Arial"/>
              <a:buChar char="•"/>
            </a:pPr>
            <a:r>
              <a:rPr lang="en-US" sz="2800"/>
              <a:t>HitBox will damage player on overlap.</a:t>
            </a:r>
            <a:endParaRPr/>
          </a:p>
          <a:p>
            <a:pPr marL="457200" lvl="0" indent="-457200" algn="l" rtl="0">
              <a:lnSpc>
                <a:spcPct val="100000"/>
              </a:lnSpc>
              <a:spcBef>
                <a:spcPts val="2000"/>
              </a:spcBef>
              <a:spcAft>
                <a:spcPts val="0"/>
              </a:spcAft>
              <a:buClr>
                <a:schemeClr val="dk1"/>
              </a:buClr>
              <a:buSzPts val="2800"/>
              <a:buFont typeface="Arial"/>
              <a:buChar char="•"/>
            </a:pPr>
            <a:r>
              <a:rPr lang="en-US" sz="2800"/>
              <a:t>HurtBox will cause the enemy to get killed.</a:t>
            </a:r>
            <a:endParaRPr/>
          </a:p>
          <a:p>
            <a:pPr marL="457200" lvl="0" indent="-457200" algn="l" rtl="0">
              <a:lnSpc>
                <a:spcPct val="100000"/>
              </a:lnSpc>
              <a:spcBef>
                <a:spcPts val="2000"/>
              </a:spcBef>
              <a:spcAft>
                <a:spcPts val="0"/>
              </a:spcAft>
              <a:buClr>
                <a:schemeClr val="dk1"/>
              </a:buClr>
              <a:buSzPts val="2800"/>
              <a:buFont typeface="Arial"/>
              <a:buChar char="•"/>
            </a:pPr>
            <a:r>
              <a:rPr lang="en-US" sz="2800"/>
              <a:t>Add WalkSpeed(20) and WalkDirection(-1) float variables.</a:t>
            </a:r>
            <a:endParaRPr/>
          </a:p>
          <a:p>
            <a:pPr marL="457200" lvl="0" indent="-279400" algn="l" rtl="0">
              <a:lnSpc>
                <a:spcPct val="100000"/>
              </a:lnSpc>
              <a:spcBef>
                <a:spcPts val="2000"/>
              </a:spcBef>
              <a:spcAft>
                <a:spcPts val="0"/>
              </a:spcAft>
              <a:buClr>
                <a:schemeClr val="dk1"/>
              </a:buClr>
              <a:buSzPts val="2800"/>
              <a:buFont typeface="Arial"/>
              <a:buNone/>
            </a:pPr>
            <a:endParaRPr sz="2800"/>
          </a:p>
          <a:p>
            <a:pPr marL="457200" lvl="0" indent="-279400" algn="l" rtl="0">
              <a:lnSpc>
                <a:spcPct val="100000"/>
              </a:lnSpc>
              <a:spcBef>
                <a:spcPts val="2000"/>
              </a:spcBef>
              <a:spcAft>
                <a:spcPts val="0"/>
              </a:spcAft>
              <a:buClr>
                <a:schemeClr val="dk1"/>
              </a:buClr>
              <a:buSzPts val="2800"/>
              <a:buFont typeface="Arial"/>
              <a:buNone/>
            </a:pPr>
            <a:endParaRPr sz="2800"/>
          </a:p>
        </p:txBody>
      </p:sp>
      <p:pic>
        <p:nvPicPr>
          <p:cNvPr id="471" name="Google Shape;471;gce67313d9e_0_114"/>
          <p:cNvPicPr preferRelativeResize="0"/>
          <p:nvPr/>
        </p:nvPicPr>
        <p:blipFill rotWithShape="1">
          <a:blip r:embed="rId3">
            <a:alphaModFix/>
          </a:blip>
          <a:srcRect t="3540" r="48006"/>
          <a:stretch/>
        </p:blipFill>
        <p:spPr>
          <a:xfrm>
            <a:off x="12225080" y="652848"/>
            <a:ext cx="12158918" cy="1231203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5"/>
          <p:cNvSpPr/>
          <p:nvPr/>
        </p:nvSpPr>
        <p:spPr>
          <a:xfrm>
            <a:off x="12129796" y="0"/>
            <a:ext cx="12254203" cy="13716000"/>
          </a:xfrm>
          <a:prstGeom prst="rect">
            <a:avLst/>
          </a:prstGeom>
          <a:solidFill>
            <a:srgbClr val="F3F3F3"/>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200"/>
              <a:buFont typeface="Helvetica Neue Light"/>
              <a:buNone/>
            </a:pPr>
            <a:endParaRPr sz="3200" b="0" i="0" u="none" strike="noStrike" cap="none">
              <a:solidFill>
                <a:srgbClr val="FFFFFF"/>
              </a:solidFill>
              <a:latin typeface="Helvetica Neue"/>
              <a:ea typeface="Helvetica Neue"/>
              <a:cs typeface="Helvetica Neue"/>
              <a:sym typeface="Helvetica Neue"/>
            </a:endParaRPr>
          </a:p>
        </p:txBody>
      </p:sp>
      <p:sp>
        <p:nvSpPr>
          <p:cNvPr id="145" name="Google Shape;145;p5"/>
          <p:cNvSpPr txBox="1"/>
          <p:nvPr/>
        </p:nvSpPr>
        <p:spPr>
          <a:xfrm>
            <a:off x="1752108" y="4388092"/>
            <a:ext cx="8973592" cy="872034"/>
          </a:xfrm>
          <a:prstGeom prst="rect">
            <a:avLst/>
          </a:prstGeom>
          <a:noFill/>
          <a:ln>
            <a:noFill/>
          </a:ln>
        </p:spPr>
        <p:txBody>
          <a:bodyPr spcFirstLastPara="1" wrap="square" lIns="50800" tIns="50800" rIns="50800" bIns="50800" anchor="b" anchorCtr="0">
            <a:spAutoFit/>
          </a:bodyPr>
          <a:lstStyle/>
          <a:p>
            <a:pPr marL="0" marR="0" lvl="0" indent="0" algn="l" rtl="0">
              <a:lnSpc>
                <a:spcPct val="100000"/>
              </a:lnSpc>
              <a:spcBef>
                <a:spcPts val="0"/>
              </a:spcBef>
              <a:spcAft>
                <a:spcPts val="0"/>
              </a:spcAft>
              <a:buClr>
                <a:srgbClr val="000000"/>
              </a:buClr>
              <a:buSzPts val="5000"/>
              <a:buFont typeface="Helvetica Neue"/>
              <a:buNone/>
            </a:pPr>
            <a:r>
              <a:rPr lang="en-US" sz="5000" b="1" i="0" u="none" strike="noStrike" cap="none">
                <a:solidFill>
                  <a:srgbClr val="000000"/>
                </a:solidFill>
                <a:latin typeface="Helvetica Neue"/>
                <a:ea typeface="Helvetica Neue"/>
                <a:cs typeface="Helvetica Neue"/>
                <a:sym typeface="Helvetica Neue"/>
              </a:rPr>
              <a:t>SPACE</a:t>
            </a:r>
            <a:endParaRPr sz="5000" b="1" i="0" u="none" strike="noStrike" cap="none">
              <a:solidFill>
                <a:srgbClr val="000000"/>
              </a:solidFill>
              <a:latin typeface="Helvetica Neue"/>
              <a:ea typeface="Helvetica Neue"/>
              <a:cs typeface="Helvetica Neue"/>
              <a:sym typeface="Helvetica Neue"/>
            </a:endParaRPr>
          </a:p>
        </p:txBody>
      </p:sp>
      <p:sp>
        <p:nvSpPr>
          <p:cNvPr id="146" name="Google Shape;146;p5"/>
          <p:cNvSpPr/>
          <p:nvPr/>
        </p:nvSpPr>
        <p:spPr>
          <a:xfrm>
            <a:off x="1752108" y="6041885"/>
            <a:ext cx="8509001" cy="4950073"/>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a:solidFill>
                  <a:srgbClr val="000000"/>
                </a:solidFill>
                <a:latin typeface="Helvetica Neue"/>
                <a:ea typeface="Helvetica Neue"/>
                <a:cs typeface="Helvetica Neue"/>
                <a:sym typeface="Helvetica Neue"/>
              </a:rPr>
              <a:t>The space is the environment in which the gameplay will take place. This description applies to both aesthetics and the design of the space.</a:t>
            </a:r>
            <a:endParaRPr sz="28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2800"/>
              <a:buFont typeface="Helvetica Neue"/>
              <a:buNone/>
            </a:pPr>
            <a:endParaRPr sz="2800" b="0" i="0" u="none" strike="noStrike" cap="none">
              <a:solidFill>
                <a:srgbClr val="000000"/>
              </a:solidFill>
              <a:latin typeface="Helvetica Neue"/>
              <a:ea typeface="Helvetica Neue"/>
              <a:cs typeface="Helvetica Neue"/>
              <a:sym typeface="Helvetica Neue"/>
            </a:endParaRPr>
          </a:p>
          <a:p>
            <a:pPr marL="457200" marR="0" lvl="0" indent="-457200" algn="l" rtl="0">
              <a:lnSpc>
                <a:spcPct val="100000"/>
              </a:lnSpc>
              <a:spcBef>
                <a:spcPts val="0"/>
              </a:spcBef>
              <a:spcAft>
                <a:spcPts val="0"/>
              </a:spcAft>
              <a:buClr>
                <a:srgbClr val="000000"/>
              </a:buClr>
              <a:buSzPts val="2800"/>
              <a:buFont typeface="Arial"/>
              <a:buChar char="•"/>
            </a:pPr>
            <a:r>
              <a:rPr lang="en-US" sz="2800" b="0" i="0" u="none" strike="noStrike" cap="none">
                <a:solidFill>
                  <a:srgbClr val="000000"/>
                </a:solidFill>
                <a:latin typeface="Helvetica Neue"/>
                <a:ea typeface="Helvetica Neue"/>
                <a:cs typeface="Helvetica Neue"/>
                <a:sym typeface="Helvetica Neue"/>
              </a:rPr>
              <a:t>Will the space be 2D or 3D?</a:t>
            </a:r>
            <a:endParaRPr sz="1400" b="0" i="0" u="none" strike="noStrike" cap="none">
              <a:solidFill>
                <a:srgbClr val="000000"/>
              </a:solidFill>
              <a:latin typeface="Arial"/>
              <a:ea typeface="Arial"/>
              <a:cs typeface="Arial"/>
              <a:sym typeface="Arial"/>
            </a:endParaRPr>
          </a:p>
          <a:p>
            <a:pPr marL="457200" marR="0" lvl="0" indent="-457200" algn="l" rtl="0">
              <a:lnSpc>
                <a:spcPct val="100000"/>
              </a:lnSpc>
              <a:spcBef>
                <a:spcPts val="1400"/>
              </a:spcBef>
              <a:spcAft>
                <a:spcPts val="0"/>
              </a:spcAft>
              <a:buClr>
                <a:srgbClr val="000000"/>
              </a:buClr>
              <a:buSzPts val="2800"/>
              <a:buFont typeface="Arial"/>
              <a:buChar char="•"/>
            </a:pPr>
            <a:r>
              <a:rPr lang="en-US" sz="2800" b="0" i="0" u="none" strike="noStrike" cap="none">
                <a:solidFill>
                  <a:srgbClr val="000000"/>
                </a:solidFill>
                <a:latin typeface="Helvetica Neue"/>
                <a:ea typeface="Helvetica Neue"/>
                <a:cs typeface="Helvetica Neue"/>
                <a:sym typeface="Helvetica Neue"/>
              </a:rPr>
              <a:t>Will the </a:t>
            </a:r>
            <a:r>
              <a:rPr lang="en-US" sz="2800" b="0" i="1" u="none" strike="noStrike" cap="none">
                <a:solidFill>
                  <a:srgbClr val="000000"/>
                </a:solidFill>
                <a:latin typeface="Helvetica Neue"/>
                <a:ea typeface="Helvetica Neue"/>
                <a:cs typeface="Helvetica Neue"/>
                <a:sym typeface="Helvetica Neue"/>
              </a:rPr>
              <a:t>z</a:t>
            </a:r>
            <a:r>
              <a:rPr lang="en-US" sz="2800" b="0" i="0" u="none" strike="noStrike" cap="none">
                <a:solidFill>
                  <a:srgbClr val="000000"/>
                </a:solidFill>
                <a:latin typeface="Helvetica Neue"/>
                <a:ea typeface="Helvetica Neue"/>
                <a:cs typeface="Helvetica Neue"/>
                <a:sym typeface="Helvetica Neue"/>
              </a:rPr>
              <a:t> axis matter to players?</a:t>
            </a:r>
            <a:endParaRPr sz="1400" b="0" i="0" u="none" strike="noStrike" cap="none">
              <a:solidFill>
                <a:srgbClr val="000000"/>
              </a:solidFill>
              <a:latin typeface="Arial"/>
              <a:ea typeface="Arial"/>
              <a:cs typeface="Arial"/>
              <a:sym typeface="Arial"/>
            </a:endParaRPr>
          </a:p>
          <a:p>
            <a:pPr marL="457200" marR="0" lvl="0" indent="-457200" algn="l" rtl="0">
              <a:lnSpc>
                <a:spcPct val="100000"/>
              </a:lnSpc>
              <a:spcBef>
                <a:spcPts val="1400"/>
              </a:spcBef>
              <a:spcAft>
                <a:spcPts val="0"/>
              </a:spcAft>
              <a:buClr>
                <a:srgbClr val="000000"/>
              </a:buClr>
              <a:buSzPts val="2800"/>
              <a:buFont typeface="Arial"/>
              <a:buChar char="•"/>
            </a:pPr>
            <a:r>
              <a:rPr lang="en-US" sz="2800" b="0" i="0" u="none" strike="noStrike" cap="none">
                <a:solidFill>
                  <a:srgbClr val="000000"/>
                </a:solidFill>
                <a:latin typeface="Helvetica Neue"/>
                <a:ea typeface="Helvetica Neue"/>
                <a:cs typeface="Helvetica Neue"/>
                <a:sym typeface="Helvetica Neue"/>
              </a:rPr>
              <a:t>How will cover and other environmental factors alter other design elements?</a:t>
            </a:r>
            <a:endParaRPr sz="1400" b="0" i="0" u="none" strike="noStrike" cap="none">
              <a:solidFill>
                <a:srgbClr val="000000"/>
              </a:solidFill>
              <a:latin typeface="Arial"/>
              <a:ea typeface="Arial"/>
              <a:cs typeface="Arial"/>
              <a:sym typeface="Arial"/>
            </a:endParaRPr>
          </a:p>
          <a:p>
            <a:pPr marL="457200" marR="0" lvl="0" indent="-457200" algn="l" rtl="0">
              <a:lnSpc>
                <a:spcPct val="100000"/>
              </a:lnSpc>
              <a:spcBef>
                <a:spcPts val="1400"/>
              </a:spcBef>
              <a:spcAft>
                <a:spcPts val="0"/>
              </a:spcAft>
              <a:buClr>
                <a:srgbClr val="000000"/>
              </a:buClr>
              <a:buSzPts val="2800"/>
              <a:buFont typeface="Arial"/>
              <a:buChar char="•"/>
            </a:pPr>
            <a:r>
              <a:rPr lang="en-US" sz="2800" b="0" i="0" u="none" strike="noStrike" cap="none">
                <a:solidFill>
                  <a:srgbClr val="000000"/>
                </a:solidFill>
                <a:latin typeface="Helvetica Neue"/>
                <a:ea typeface="Helvetica Neue"/>
                <a:cs typeface="Helvetica Neue"/>
                <a:sym typeface="Helvetica Neue"/>
              </a:rPr>
              <a:t>Will the gameplay take place in large open spaces or in tight corridors?</a:t>
            </a:r>
            <a:endParaRPr sz="1400" b="0" i="0" u="none" strike="noStrike" cap="none">
              <a:solidFill>
                <a:srgbClr val="000000"/>
              </a:solidFill>
              <a:latin typeface="Arial"/>
              <a:ea typeface="Arial"/>
              <a:cs typeface="Arial"/>
              <a:sym typeface="Arial"/>
            </a:endParaRPr>
          </a:p>
        </p:txBody>
      </p:sp>
      <p:sp>
        <p:nvSpPr>
          <p:cNvPr id="147" name="Google Shape;147;p5"/>
          <p:cNvSpPr/>
          <p:nvPr/>
        </p:nvSpPr>
        <p:spPr>
          <a:xfrm>
            <a:off x="1752108" y="5586815"/>
            <a:ext cx="8686800" cy="127365"/>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pic>
        <p:nvPicPr>
          <p:cNvPr id="148" name="Google Shape;148;p5"/>
          <p:cNvPicPr preferRelativeResize="0"/>
          <p:nvPr/>
        </p:nvPicPr>
        <p:blipFill rotWithShape="1">
          <a:blip r:embed="rId3">
            <a:alphaModFix/>
          </a:blip>
          <a:srcRect l="16436" t="8536" r="16029" b="30822"/>
          <a:stretch/>
        </p:blipFill>
        <p:spPr>
          <a:xfrm>
            <a:off x="4693243" y="403083"/>
            <a:ext cx="2626729" cy="2683625"/>
          </a:xfrm>
          <a:prstGeom prst="rect">
            <a:avLst/>
          </a:prstGeom>
          <a:noFill/>
          <a:ln>
            <a:noFill/>
          </a:ln>
        </p:spPr>
      </p:pic>
      <p:pic>
        <p:nvPicPr>
          <p:cNvPr id="149" name="Google Shape;149;p5"/>
          <p:cNvPicPr preferRelativeResize="0"/>
          <p:nvPr/>
        </p:nvPicPr>
        <p:blipFill rotWithShape="1">
          <a:blip r:embed="rId4">
            <a:alphaModFix/>
          </a:blip>
          <a:srcRect l="35754" t="3859" r="19153" b="2850"/>
          <a:stretch/>
        </p:blipFill>
        <p:spPr>
          <a:xfrm>
            <a:off x="12308481" y="155275"/>
            <a:ext cx="11896833" cy="13405450"/>
          </a:xfrm>
          <a:prstGeom prst="rect">
            <a:avLst/>
          </a:prstGeom>
          <a:noFill/>
          <a:ln>
            <a:noFill/>
          </a:ln>
          <a:effectLst>
            <a:outerShdw blurRad="190500" algn="tl" rotWithShape="0">
              <a:srgbClr val="000000">
                <a:alpha val="69411"/>
              </a:srgbClr>
            </a:outerShdw>
          </a:effec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gcc83f41be4_0_0"/>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BP_ENEMY:</a:t>
            </a:r>
            <a:endParaRPr sz="4800"/>
          </a:p>
        </p:txBody>
      </p:sp>
      <p:sp>
        <p:nvSpPr>
          <p:cNvPr id="477" name="Google Shape;477;gcc83f41be4_0_0"/>
          <p:cNvSpPr txBox="1">
            <a:spLocks noGrp="1"/>
          </p:cNvSpPr>
          <p:nvPr>
            <p:ph type="body" idx="2"/>
          </p:nvPr>
        </p:nvSpPr>
        <p:spPr>
          <a:xfrm>
            <a:off x="1680125" y="5943600"/>
            <a:ext cx="9045600" cy="7407000"/>
          </a:xfrm>
          <a:prstGeom prst="rect">
            <a:avLst/>
          </a:prstGeom>
          <a:noFill/>
          <a:ln>
            <a:noFill/>
          </a:ln>
        </p:spPr>
        <p:txBody>
          <a:bodyPr spcFirstLastPara="1" wrap="square" lIns="91425" tIns="45700" rIns="91425" bIns="45700" anchor="t" anchorCtr="0">
            <a:normAutofit/>
          </a:bodyPr>
          <a:lstStyle/>
          <a:p>
            <a:pPr marL="457200" lvl="0" indent="-457200" algn="l" rtl="0">
              <a:lnSpc>
                <a:spcPct val="100000"/>
              </a:lnSpc>
              <a:spcBef>
                <a:spcPts val="0"/>
              </a:spcBef>
              <a:spcAft>
                <a:spcPts val="0"/>
              </a:spcAft>
              <a:buClr>
                <a:schemeClr val="dk1"/>
              </a:buClr>
              <a:buSzPts val="2800"/>
              <a:buFont typeface="Arial"/>
              <a:buChar char="•"/>
            </a:pPr>
            <a:r>
              <a:rPr lang="en-US" sz="2800"/>
              <a:t>To make the enemy pass overlap/pass through the main player:</a:t>
            </a:r>
            <a:endParaRPr/>
          </a:p>
          <a:p>
            <a:pPr marL="457200" lvl="0" indent="-457200" algn="l" rtl="0">
              <a:lnSpc>
                <a:spcPct val="100000"/>
              </a:lnSpc>
              <a:spcBef>
                <a:spcPts val="2000"/>
              </a:spcBef>
              <a:spcAft>
                <a:spcPts val="0"/>
              </a:spcAft>
              <a:buClr>
                <a:schemeClr val="dk1"/>
              </a:buClr>
              <a:buSzPts val="2800"/>
              <a:buFont typeface="Arial"/>
              <a:buChar char="•"/>
            </a:pPr>
            <a:r>
              <a:rPr lang="en-US" sz="2800"/>
              <a:t>Select CapsuleComponent of BP_ENEMY.</a:t>
            </a:r>
            <a:endParaRPr sz="2800"/>
          </a:p>
          <a:p>
            <a:pPr marL="457200" lvl="0" indent="-457200" algn="l" rtl="0">
              <a:lnSpc>
                <a:spcPct val="100000"/>
              </a:lnSpc>
              <a:spcBef>
                <a:spcPts val="2000"/>
              </a:spcBef>
              <a:spcAft>
                <a:spcPts val="0"/>
              </a:spcAft>
              <a:buSzPts val="2800"/>
              <a:buChar char="•"/>
            </a:pPr>
            <a:r>
              <a:rPr lang="en-US" sz="2800"/>
              <a:t>Goto “Details” panel.</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Scroll down to Collision and set Collision preset to “Custom…”.</a:t>
            </a:r>
            <a:endParaRPr sz="2800"/>
          </a:p>
          <a:p>
            <a:pPr marL="457200" lvl="0" indent="-457200" algn="l" rtl="0">
              <a:lnSpc>
                <a:spcPct val="100000"/>
              </a:lnSpc>
              <a:spcBef>
                <a:spcPts val="2000"/>
              </a:spcBef>
              <a:spcAft>
                <a:spcPts val="0"/>
              </a:spcAft>
              <a:buSzPts val="2800"/>
              <a:buChar char="•"/>
            </a:pPr>
            <a:r>
              <a:rPr lang="en-US" sz="2800"/>
              <a:t>This way we can specifically set the behaviour for what happens when 2 pawns collide. We no longer want them “Block” each other but “Overlap”.</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Check box “Overlap” for Pawn.</a:t>
            </a:r>
            <a:endParaRPr/>
          </a:p>
          <a:p>
            <a:pPr marL="457200" lvl="0" indent="-279400" algn="l" rtl="0">
              <a:lnSpc>
                <a:spcPct val="100000"/>
              </a:lnSpc>
              <a:spcBef>
                <a:spcPts val="2000"/>
              </a:spcBef>
              <a:spcAft>
                <a:spcPts val="0"/>
              </a:spcAft>
              <a:buClr>
                <a:schemeClr val="dk1"/>
              </a:buClr>
              <a:buSzPts val="2800"/>
              <a:buFont typeface="Arial"/>
              <a:buNone/>
            </a:pPr>
            <a:endParaRPr sz="2800"/>
          </a:p>
          <a:p>
            <a:pPr marL="457200" lvl="0" indent="-279400" algn="l" rtl="0">
              <a:lnSpc>
                <a:spcPct val="100000"/>
              </a:lnSpc>
              <a:spcBef>
                <a:spcPts val="2000"/>
              </a:spcBef>
              <a:spcAft>
                <a:spcPts val="0"/>
              </a:spcAft>
              <a:buClr>
                <a:schemeClr val="dk1"/>
              </a:buClr>
              <a:buSzPts val="2800"/>
              <a:buFont typeface="Arial"/>
              <a:buNone/>
            </a:pPr>
            <a:endParaRPr sz="2800"/>
          </a:p>
        </p:txBody>
      </p:sp>
      <p:pic>
        <p:nvPicPr>
          <p:cNvPr id="478" name="Google Shape;478;gcc83f41be4_0_0"/>
          <p:cNvPicPr preferRelativeResize="0"/>
          <p:nvPr/>
        </p:nvPicPr>
        <p:blipFill rotWithShape="1">
          <a:blip r:embed="rId3">
            <a:alphaModFix/>
          </a:blip>
          <a:srcRect l="72609" b="24465"/>
          <a:stretch/>
        </p:blipFill>
        <p:spPr>
          <a:xfrm>
            <a:off x="15487669" y="152400"/>
            <a:ext cx="8743930" cy="13563601"/>
          </a:xfrm>
          <a:prstGeom prst="rect">
            <a:avLst/>
          </a:prstGeom>
          <a:noFill/>
          <a:ln>
            <a:noFill/>
          </a:ln>
        </p:spPr>
      </p:pic>
      <p:cxnSp>
        <p:nvCxnSpPr>
          <p:cNvPr id="479" name="Google Shape;479;gcc83f41be4_0_0"/>
          <p:cNvCxnSpPr/>
          <p:nvPr/>
        </p:nvCxnSpPr>
        <p:spPr>
          <a:xfrm>
            <a:off x="4600675" y="11458675"/>
            <a:ext cx="14683500" cy="730800"/>
          </a:xfrm>
          <a:prstGeom prst="straightConnector1">
            <a:avLst/>
          </a:prstGeom>
          <a:noFill/>
          <a:ln w="38100" cap="flat" cmpd="sng">
            <a:solidFill>
              <a:srgbClr val="FF0000"/>
            </a:solidFill>
            <a:prstDash val="solid"/>
            <a:round/>
            <a:headEnd type="none" w="med" len="med"/>
            <a:tailEnd type="triangle" w="med" len="med"/>
          </a:ln>
        </p:spPr>
      </p:cxnSp>
      <p:cxnSp>
        <p:nvCxnSpPr>
          <p:cNvPr id="480" name="Google Shape;480;gcc83f41be4_0_0"/>
          <p:cNvCxnSpPr/>
          <p:nvPr/>
        </p:nvCxnSpPr>
        <p:spPr>
          <a:xfrm rot="10800000" flipH="1">
            <a:off x="4041700" y="8277025"/>
            <a:ext cx="14490000" cy="859800"/>
          </a:xfrm>
          <a:prstGeom prst="straightConnector1">
            <a:avLst/>
          </a:prstGeom>
          <a:noFill/>
          <a:ln w="38100" cap="flat" cmpd="sng">
            <a:solidFill>
              <a:srgbClr val="FF0000"/>
            </a:solidFill>
            <a:prstDash val="solid"/>
            <a:round/>
            <a:headEnd type="none" w="med" len="med"/>
            <a:tailEnd type="triangle" w="med" len="med"/>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gce67313d9e_0_120"/>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BP_ENEMY OVERLAPS:</a:t>
            </a:r>
            <a:endParaRPr sz="4800"/>
          </a:p>
        </p:txBody>
      </p:sp>
      <p:sp>
        <p:nvSpPr>
          <p:cNvPr id="486" name="Google Shape;486;gce67313d9e_0_120"/>
          <p:cNvSpPr txBox="1">
            <a:spLocks noGrp="1"/>
          </p:cNvSpPr>
          <p:nvPr>
            <p:ph type="body" idx="2"/>
          </p:nvPr>
        </p:nvSpPr>
        <p:spPr>
          <a:xfrm>
            <a:off x="13844909" y="1448446"/>
            <a:ext cx="9045600" cy="7662900"/>
          </a:xfrm>
          <a:prstGeom prst="rect">
            <a:avLst/>
          </a:prstGeom>
          <a:noFill/>
          <a:ln>
            <a:noFill/>
          </a:ln>
        </p:spPr>
        <p:txBody>
          <a:bodyPr spcFirstLastPara="1" wrap="square" lIns="91425" tIns="45700" rIns="91425" bIns="45700" anchor="t" anchorCtr="0">
            <a:normAutofit/>
          </a:bodyPr>
          <a:lstStyle/>
          <a:p>
            <a:pPr marL="457200" lvl="0" indent="-457200" algn="l" rtl="0">
              <a:lnSpc>
                <a:spcPct val="100000"/>
              </a:lnSpc>
              <a:spcBef>
                <a:spcPts val="0"/>
              </a:spcBef>
              <a:spcAft>
                <a:spcPts val="0"/>
              </a:spcAft>
              <a:buClr>
                <a:schemeClr val="dk1"/>
              </a:buClr>
              <a:buSzPts val="2800"/>
              <a:buFont typeface="Arial"/>
              <a:buChar char="•"/>
            </a:pPr>
            <a:r>
              <a:rPr lang="en-US" sz="2800"/>
              <a:t>Add ComponentBeginOverlap to HitBox</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Use “ApplyDamage” interface of Actors for 1 damage.</a:t>
            </a:r>
            <a:endParaRPr/>
          </a:p>
          <a:p>
            <a:pPr marL="457200" lvl="0" indent="-279400" algn="l" rtl="0">
              <a:lnSpc>
                <a:spcPct val="100000"/>
              </a:lnSpc>
              <a:spcBef>
                <a:spcPts val="2000"/>
              </a:spcBef>
              <a:spcAft>
                <a:spcPts val="0"/>
              </a:spcAft>
              <a:buClr>
                <a:schemeClr val="dk1"/>
              </a:buClr>
              <a:buSzPts val="2800"/>
              <a:buFont typeface="Arial"/>
              <a:buNone/>
            </a:pPr>
            <a:endParaRPr sz="2800"/>
          </a:p>
          <a:p>
            <a:pPr marL="457200" lvl="0" indent="-279400" algn="l" rtl="0">
              <a:lnSpc>
                <a:spcPct val="100000"/>
              </a:lnSpc>
              <a:spcBef>
                <a:spcPts val="2000"/>
              </a:spcBef>
              <a:spcAft>
                <a:spcPts val="0"/>
              </a:spcAft>
              <a:buClr>
                <a:schemeClr val="dk1"/>
              </a:buClr>
              <a:buSzPts val="2800"/>
              <a:buFont typeface="Arial"/>
              <a:buNone/>
            </a:pPr>
            <a:endParaRPr sz="2800"/>
          </a:p>
        </p:txBody>
      </p:sp>
      <p:pic>
        <p:nvPicPr>
          <p:cNvPr id="487" name="Google Shape;487;gce67313d9e_0_120"/>
          <p:cNvPicPr preferRelativeResize="0"/>
          <p:nvPr/>
        </p:nvPicPr>
        <p:blipFill rotWithShape="1">
          <a:blip r:embed="rId3">
            <a:alphaModFix/>
          </a:blip>
          <a:srcRect l="16009" t="12869" r="4970" b="19571"/>
          <a:stretch/>
        </p:blipFill>
        <p:spPr>
          <a:xfrm>
            <a:off x="3657599" y="5989320"/>
            <a:ext cx="16557173" cy="7726679"/>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gce67313d9e_0_126"/>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BP_ENEMY OVERLAPS:</a:t>
            </a:r>
            <a:endParaRPr sz="4800"/>
          </a:p>
        </p:txBody>
      </p:sp>
      <p:sp>
        <p:nvSpPr>
          <p:cNvPr id="493" name="Google Shape;493;gce67313d9e_0_126"/>
          <p:cNvSpPr txBox="1">
            <a:spLocks noGrp="1"/>
          </p:cNvSpPr>
          <p:nvPr>
            <p:ph type="body" idx="2"/>
          </p:nvPr>
        </p:nvSpPr>
        <p:spPr>
          <a:xfrm>
            <a:off x="13844909" y="1448446"/>
            <a:ext cx="9045600" cy="7662900"/>
          </a:xfrm>
          <a:prstGeom prst="rect">
            <a:avLst/>
          </a:prstGeom>
          <a:noFill/>
          <a:ln>
            <a:noFill/>
          </a:ln>
        </p:spPr>
        <p:txBody>
          <a:bodyPr spcFirstLastPara="1" wrap="square" lIns="91425" tIns="45700" rIns="91425" bIns="45700" anchor="t" anchorCtr="0">
            <a:normAutofit/>
          </a:bodyPr>
          <a:lstStyle/>
          <a:p>
            <a:pPr marL="457200" lvl="0" indent="-457200" algn="l" rtl="0">
              <a:lnSpc>
                <a:spcPct val="100000"/>
              </a:lnSpc>
              <a:spcBef>
                <a:spcPts val="0"/>
              </a:spcBef>
              <a:spcAft>
                <a:spcPts val="0"/>
              </a:spcAft>
              <a:buClr>
                <a:schemeClr val="dk1"/>
              </a:buClr>
              <a:buSzPts val="2800"/>
              <a:buFont typeface="Arial"/>
              <a:buChar char="•"/>
            </a:pPr>
            <a:r>
              <a:rPr lang="en-US" sz="2800"/>
              <a:t>Add ComponentBeginOverlap to Hurtbox</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Check if the players velocity is negative on Z axis (falling)</a:t>
            </a:r>
            <a:endParaRPr/>
          </a:p>
          <a:p>
            <a:pPr marL="457200" lvl="0" indent="-457200" algn="l" rtl="0">
              <a:lnSpc>
                <a:spcPct val="100000"/>
              </a:lnSpc>
              <a:spcBef>
                <a:spcPts val="2000"/>
              </a:spcBef>
              <a:spcAft>
                <a:spcPts val="0"/>
              </a:spcAft>
              <a:buClr>
                <a:schemeClr val="dk1"/>
              </a:buClr>
              <a:buSzPts val="2800"/>
              <a:buFont typeface="Arial"/>
              <a:buChar char="•"/>
            </a:pPr>
            <a:r>
              <a:rPr lang="en-US" sz="2800"/>
              <a:t>If yes, destroy self, give score to player.</a:t>
            </a:r>
            <a:endParaRPr/>
          </a:p>
          <a:p>
            <a:pPr marL="457200" lvl="0" indent="-279400" algn="l" rtl="0">
              <a:lnSpc>
                <a:spcPct val="100000"/>
              </a:lnSpc>
              <a:spcBef>
                <a:spcPts val="2000"/>
              </a:spcBef>
              <a:spcAft>
                <a:spcPts val="0"/>
              </a:spcAft>
              <a:buClr>
                <a:schemeClr val="dk1"/>
              </a:buClr>
              <a:buSzPts val="2800"/>
              <a:buFont typeface="Arial"/>
              <a:buNone/>
            </a:pPr>
            <a:endParaRPr sz="2800"/>
          </a:p>
          <a:p>
            <a:pPr marL="457200" lvl="0" indent="-279400" algn="l" rtl="0">
              <a:lnSpc>
                <a:spcPct val="100000"/>
              </a:lnSpc>
              <a:spcBef>
                <a:spcPts val="2000"/>
              </a:spcBef>
              <a:spcAft>
                <a:spcPts val="0"/>
              </a:spcAft>
              <a:buClr>
                <a:schemeClr val="dk1"/>
              </a:buClr>
              <a:buSzPts val="2800"/>
              <a:buFont typeface="Arial"/>
              <a:buNone/>
            </a:pPr>
            <a:endParaRPr sz="2800"/>
          </a:p>
        </p:txBody>
      </p:sp>
      <p:pic>
        <p:nvPicPr>
          <p:cNvPr id="494" name="Google Shape;494;gce67313d9e_0_126"/>
          <p:cNvPicPr preferRelativeResize="0"/>
          <p:nvPr/>
        </p:nvPicPr>
        <p:blipFill rotWithShape="1">
          <a:blip r:embed="rId3">
            <a:alphaModFix/>
          </a:blip>
          <a:srcRect l="20508" t="20800" b="31193"/>
          <a:stretch/>
        </p:blipFill>
        <p:spPr>
          <a:xfrm>
            <a:off x="6" y="5862794"/>
            <a:ext cx="24384000" cy="8283187"/>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gce67313d9e_0_132"/>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DAMAGE PLAYER</a:t>
            </a:r>
            <a:endParaRPr sz="4800"/>
          </a:p>
        </p:txBody>
      </p:sp>
      <p:sp>
        <p:nvSpPr>
          <p:cNvPr id="500" name="Google Shape;500;gce67313d9e_0_132"/>
          <p:cNvSpPr txBox="1">
            <a:spLocks noGrp="1"/>
          </p:cNvSpPr>
          <p:nvPr>
            <p:ph type="body" idx="2"/>
          </p:nvPr>
        </p:nvSpPr>
        <p:spPr>
          <a:xfrm>
            <a:off x="13844909" y="1448446"/>
            <a:ext cx="9045600" cy="7662900"/>
          </a:xfrm>
          <a:prstGeom prst="rect">
            <a:avLst/>
          </a:prstGeom>
          <a:noFill/>
          <a:ln>
            <a:noFill/>
          </a:ln>
        </p:spPr>
        <p:txBody>
          <a:bodyPr spcFirstLastPara="1" wrap="square" lIns="91425" tIns="45700" rIns="91425" bIns="45700" anchor="t" anchorCtr="0">
            <a:normAutofit/>
          </a:bodyPr>
          <a:lstStyle/>
          <a:p>
            <a:pPr marL="457200" lvl="0" indent="-457200" algn="l" rtl="0">
              <a:lnSpc>
                <a:spcPct val="100000"/>
              </a:lnSpc>
              <a:spcBef>
                <a:spcPts val="0"/>
              </a:spcBef>
              <a:spcAft>
                <a:spcPts val="0"/>
              </a:spcAft>
              <a:buClr>
                <a:schemeClr val="dk1"/>
              </a:buClr>
              <a:buSzPts val="2800"/>
              <a:buFont typeface="Arial"/>
              <a:buChar char="•"/>
            </a:pPr>
            <a:r>
              <a:rPr lang="en-US" sz="2800"/>
              <a:t>Add Event AnyDamage to SideScrollerCharacter.</a:t>
            </a:r>
            <a:endParaRPr/>
          </a:p>
          <a:p>
            <a:pPr marL="457200" lvl="0" indent="-457200" algn="l" rtl="0">
              <a:lnSpc>
                <a:spcPct val="100000"/>
              </a:lnSpc>
              <a:spcBef>
                <a:spcPts val="2000"/>
              </a:spcBef>
              <a:spcAft>
                <a:spcPts val="0"/>
              </a:spcAft>
              <a:buClr>
                <a:schemeClr val="dk1"/>
              </a:buClr>
              <a:buSzPts val="2800"/>
              <a:buFont typeface="Arial"/>
              <a:buChar char="•"/>
            </a:pPr>
            <a:r>
              <a:rPr lang="en-US" sz="2800"/>
              <a:t>Check if hitpoints reached to zero.</a:t>
            </a:r>
            <a:endParaRPr/>
          </a:p>
          <a:p>
            <a:pPr marL="457200" lvl="0" indent="-457200" algn="l" rtl="0">
              <a:lnSpc>
                <a:spcPct val="100000"/>
              </a:lnSpc>
              <a:spcBef>
                <a:spcPts val="2000"/>
              </a:spcBef>
              <a:spcAft>
                <a:spcPts val="0"/>
              </a:spcAft>
              <a:buClr>
                <a:schemeClr val="dk1"/>
              </a:buClr>
              <a:buSzPts val="2800"/>
              <a:buFont typeface="Arial"/>
              <a:buChar char="•"/>
            </a:pPr>
            <a:r>
              <a:rPr lang="en-US" sz="2800"/>
              <a:t>If yes, destroy self, set GameOver flag to true.</a:t>
            </a:r>
            <a:endParaRPr/>
          </a:p>
          <a:p>
            <a:pPr marL="457200" lvl="0" indent="-279400" algn="l" rtl="0">
              <a:lnSpc>
                <a:spcPct val="100000"/>
              </a:lnSpc>
              <a:spcBef>
                <a:spcPts val="2000"/>
              </a:spcBef>
              <a:spcAft>
                <a:spcPts val="0"/>
              </a:spcAft>
              <a:buClr>
                <a:schemeClr val="dk1"/>
              </a:buClr>
              <a:buSzPts val="2800"/>
              <a:buFont typeface="Arial"/>
              <a:buNone/>
            </a:pPr>
            <a:endParaRPr sz="2800"/>
          </a:p>
          <a:p>
            <a:pPr marL="457200" lvl="0" indent="-279400" algn="l" rtl="0">
              <a:lnSpc>
                <a:spcPct val="100000"/>
              </a:lnSpc>
              <a:spcBef>
                <a:spcPts val="2000"/>
              </a:spcBef>
              <a:spcAft>
                <a:spcPts val="0"/>
              </a:spcAft>
              <a:buClr>
                <a:schemeClr val="dk1"/>
              </a:buClr>
              <a:buSzPts val="2800"/>
              <a:buFont typeface="Arial"/>
              <a:buNone/>
            </a:pPr>
            <a:endParaRPr sz="2800"/>
          </a:p>
        </p:txBody>
      </p:sp>
      <p:pic>
        <p:nvPicPr>
          <p:cNvPr id="501" name="Google Shape;501;gce67313d9e_0_132"/>
          <p:cNvPicPr preferRelativeResize="0"/>
          <p:nvPr/>
        </p:nvPicPr>
        <p:blipFill rotWithShape="1">
          <a:blip r:embed="rId3">
            <a:alphaModFix/>
          </a:blip>
          <a:srcRect l="14890" t="33034" r="20788" b="27251"/>
          <a:stretch/>
        </p:blipFill>
        <p:spPr>
          <a:xfrm>
            <a:off x="408475" y="5635900"/>
            <a:ext cx="23975525" cy="8080101"/>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gce67313d9e_0_156"/>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BLINKING ANIMATION</a:t>
            </a:r>
            <a:endParaRPr sz="4800"/>
          </a:p>
        </p:txBody>
      </p:sp>
      <p:sp>
        <p:nvSpPr>
          <p:cNvPr id="507" name="Google Shape;507;gce67313d9e_0_156"/>
          <p:cNvSpPr txBox="1">
            <a:spLocks noGrp="1"/>
          </p:cNvSpPr>
          <p:nvPr>
            <p:ph type="body" idx="2"/>
          </p:nvPr>
        </p:nvSpPr>
        <p:spPr>
          <a:xfrm>
            <a:off x="13844909" y="1448446"/>
            <a:ext cx="9045600" cy="7662900"/>
          </a:xfrm>
          <a:prstGeom prst="rect">
            <a:avLst/>
          </a:prstGeom>
          <a:noFill/>
          <a:ln>
            <a:noFill/>
          </a:ln>
        </p:spPr>
        <p:txBody>
          <a:bodyPr spcFirstLastPara="1" wrap="square" lIns="91425" tIns="45700" rIns="91425" bIns="45700" anchor="t" anchorCtr="0">
            <a:normAutofit/>
          </a:bodyPr>
          <a:lstStyle/>
          <a:p>
            <a:pPr marL="457200" lvl="0" indent="-457200" algn="l" rtl="0">
              <a:lnSpc>
                <a:spcPct val="100000"/>
              </a:lnSpc>
              <a:spcBef>
                <a:spcPts val="0"/>
              </a:spcBef>
              <a:spcAft>
                <a:spcPts val="0"/>
              </a:spcAft>
              <a:buClr>
                <a:schemeClr val="dk1"/>
              </a:buClr>
              <a:buSzPts val="2800"/>
              <a:buFont typeface="Arial"/>
              <a:buChar char="•"/>
            </a:pPr>
            <a:r>
              <a:rPr lang="en-US" sz="2800"/>
              <a:t>When the player loses one hitpoint, they blink for 1.5 seconds and became invulnerable.</a:t>
            </a:r>
            <a:endParaRPr/>
          </a:p>
          <a:p>
            <a:pPr marL="457200" lvl="0" indent="-457200" algn="l" rtl="0">
              <a:lnSpc>
                <a:spcPct val="100000"/>
              </a:lnSpc>
              <a:spcBef>
                <a:spcPts val="2000"/>
              </a:spcBef>
              <a:spcAft>
                <a:spcPts val="0"/>
              </a:spcAft>
              <a:buClr>
                <a:schemeClr val="dk1"/>
              </a:buClr>
              <a:buSzPts val="2800"/>
              <a:buFont typeface="Arial"/>
              <a:buChar char="•"/>
            </a:pPr>
            <a:r>
              <a:rPr lang="en-US" sz="2800"/>
              <a:t>Add a timeline and set visibility of the mesh component continuously.</a:t>
            </a:r>
            <a:endParaRPr/>
          </a:p>
          <a:p>
            <a:pPr marL="457200" lvl="0" indent="-457200" algn="l" rtl="0">
              <a:lnSpc>
                <a:spcPct val="100000"/>
              </a:lnSpc>
              <a:spcBef>
                <a:spcPts val="2000"/>
              </a:spcBef>
              <a:spcAft>
                <a:spcPts val="0"/>
              </a:spcAft>
              <a:buClr>
                <a:schemeClr val="dk1"/>
              </a:buClr>
              <a:buSzPts val="2800"/>
              <a:buFont typeface="Arial"/>
              <a:buChar char="•"/>
            </a:pPr>
            <a:r>
              <a:rPr lang="en-US" sz="2800"/>
              <a:t>At the end of the animation, DoOnce node is reset thus allowing the player to get damaged again.</a:t>
            </a:r>
            <a:endParaRPr/>
          </a:p>
          <a:p>
            <a:pPr marL="457200" lvl="0" indent="-279400" algn="l" rtl="0">
              <a:lnSpc>
                <a:spcPct val="100000"/>
              </a:lnSpc>
              <a:spcBef>
                <a:spcPts val="2000"/>
              </a:spcBef>
              <a:spcAft>
                <a:spcPts val="0"/>
              </a:spcAft>
              <a:buClr>
                <a:schemeClr val="dk1"/>
              </a:buClr>
              <a:buSzPts val="2800"/>
              <a:buFont typeface="Arial"/>
              <a:buNone/>
            </a:pPr>
            <a:endParaRPr sz="2800"/>
          </a:p>
          <a:p>
            <a:pPr marL="457200" lvl="0" indent="-279400" algn="l" rtl="0">
              <a:lnSpc>
                <a:spcPct val="100000"/>
              </a:lnSpc>
              <a:spcBef>
                <a:spcPts val="2000"/>
              </a:spcBef>
              <a:spcAft>
                <a:spcPts val="0"/>
              </a:spcAft>
              <a:buClr>
                <a:schemeClr val="dk1"/>
              </a:buClr>
              <a:buSzPts val="2800"/>
              <a:buFont typeface="Arial"/>
              <a:buNone/>
            </a:pPr>
            <a:endParaRPr sz="2800"/>
          </a:p>
        </p:txBody>
      </p:sp>
      <p:pic>
        <p:nvPicPr>
          <p:cNvPr id="508" name="Google Shape;508;gce67313d9e_0_156"/>
          <p:cNvPicPr preferRelativeResize="0"/>
          <p:nvPr/>
        </p:nvPicPr>
        <p:blipFill rotWithShape="1">
          <a:blip r:embed="rId3">
            <a:alphaModFix/>
          </a:blip>
          <a:srcRect l="16103" t="13361" r="21843" b="20718"/>
          <a:stretch/>
        </p:blipFill>
        <p:spPr>
          <a:xfrm>
            <a:off x="1679576" y="5959928"/>
            <a:ext cx="13160827" cy="7631387"/>
          </a:xfrm>
          <a:prstGeom prst="rect">
            <a:avLst/>
          </a:prstGeom>
          <a:noFill/>
          <a:ln>
            <a:noFill/>
          </a:ln>
        </p:spPr>
      </p:pic>
      <p:pic>
        <p:nvPicPr>
          <p:cNvPr id="509" name="Google Shape;509;gce67313d9e_0_156"/>
          <p:cNvPicPr preferRelativeResize="0"/>
          <p:nvPr/>
        </p:nvPicPr>
        <p:blipFill rotWithShape="1">
          <a:blip r:embed="rId4">
            <a:alphaModFix/>
          </a:blip>
          <a:srcRect l="15116" t="12705" r="33813" b="49672"/>
          <a:stretch/>
        </p:blipFill>
        <p:spPr>
          <a:xfrm>
            <a:off x="14855645" y="7739743"/>
            <a:ext cx="9339946" cy="375557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gce67313d9e_0_138"/>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BP_ENEMY CHECK (1/3):</a:t>
            </a:r>
            <a:endParaRPr sz="4800"/>
          </a:p>
        </p:txBody>
      </p:sp>
      <p:sp>
        <p:nvSpPr>
          <p:cNvPr id="515" name="Google Shape;515;gce67313d9e_0_138"/>
          <p:cNvSpPr txBox="1">
            <a:spLocks noGrp="1"/>
          </p:cNvSpPr>
          <p:nvPr>
            <p:ph type="body" idx="2"/>
          </p:nvPr>
        </p:nvSpPr>
        <p:spPr>
          <a:xfrm>
            <a:off x="1680124" y="5943600"/>
            <a:ext cx="9045600" cy="7662900"/>
          </a:xfrm>
          <a:prstGeom prst="rect">
            <a:avLst/>
          </a:prstGeom>
          <a:noFill/>
          <a:ln>
            <a:noFill/>
          </a:ln>
        </p:spPr>
        <p:txBody>
          <a:bodyPr spcFirstLastPara="1" wrap="square" lIns="91425" tIns="45700" rIns="91425" bIns="45700" anchor="t" anchorCtr="0">
            <a:normAutofit/>
          </a:bodyPr>
          <a:lstStyle/>
          <a:p>
            <a:pPr marL="457200" lvl="0" indent="-457200" algn="l" rtl="0">
              <a:lnSpc>
                <a:spcPct val="100000"/>
              </a:lnSpc>
              <a:spcBef>
                <a:spcPts val="0"/>
              </a:spcBef>
              <a:spcAft>
                <a:spcPts val="0"/>
              </a:spcAft>
              <a:buClr>
                <a:schemeClr val="dk1"/>
              </a:buClr>
              <a:buSzPts val="2800"/>
              <a:buFont typeface="Arial"/>
              <a:buChar char="•"/>
            </a:pPr>
            <a:r>
              <a:rPr lang="en-US" sz="2800"/>
              <a:t>Make the enemy walk continuously in Tick event.</a:t>
            </a:r>
            <a:endParaRPr/>
          </a:p>
          <a:p>
            <a:pPr marL="457200" lvl="0" indent="-279400" algn="l" rtl="0">
              <a:lnSpc>
                <a:spcPct val="100000"/>
              </a:lnSpc>
              <a:spcBef>
                <a:spcPts val="2000"/>
              </a:spcBef>
              <a:spcAft>
                <a:spcPts val="0"/>
              </a:spcAft>
              <a:buClr>
                <a:schemeClr val="dk1"/>
              </a:buClr>
              <a:buSzPts val="2800"/>
              <a:buFont typeface="Arial"/>
              <a:buNone/>
            </a:pPr>
            <a:endParaRPr sz="2800"/>
          </a:p>
          <a:p>
            <a:pPr marL="457200" lvl="0" indent="-279400" algn="l" rtl="0">
              <a:lnSpc>
                <a:spcPct val="100000"/>
              </a:lnSpc>
              <a:spcBef>
                <a:spcPts val="2000"/>
              </a:spcBef>
              <a:spcAft>
                <a:spcPts val="0"/>
              </a:spcAft>
              <a:buClr>
                <a:schemeClr val="dk1"/>
              </a:buClr>
              <a:buSzPts val="2800"/>
              <a:buFont typeface="Arial"/>
              <a:buNone/>
            </a:pPr>
            <a:endParaRPr sz="2800"/>
          </a:p>
        </p:txBody>
      </p:sp>
      <p:pic>
        <p:nvPicPr>
          <p:cNvPr id="516" name="Google Shape;516;gce67313d9e_0_138"/>
          <p:cNvPicPr preferRelativeResize="0"/>
          <p:nvPr/>
        </p:nvPicPr>
        <p:blipFill rotWithShape="1">
          <a:blip r:embed="rId3">
            <a:alphaModFix/>
          </a:blip>
          <a:srcRect l="42975" t="12544" r="18990" b="19242"/>
          <a:stretch/>
        </p:blipFill>
        <p:spPr>
          <a:xfrm>
            <a:off x="13079185" y="1094014"/>
            <a:ext cx="10275485" cy="1005840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gce67313d9e_0_144"/>
          <p:cNvSpPr txBox="1">
            <a:spLocks noGrp="1"/>
          </p:cNvSpPr>
          <p:nvPr>
            <p:ph type="title"/>
          </p:nvPr>
        </p:nvSpPr>
        <p:spPr>
          <a:xfrm>
            <a:off x="1679576" y="914401"/>
            <a:ext cx="3453000" cy="66624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BP_ENEMY CHECK (2/3):</a:t>
            </a:r>
            <a:endParaRPr sz="4800"/>
          </a:p>
        </p:txBody>
      </p:sp>
      <p:sp>
        <p:nvSpPr>
          <p:cNvPr id="522" name="Google Shape;522;gce67313d9e_0_144"/>
          <p:cNvSpPr txBox="1">
            <a:spLocks noGrp="1"/>
          </p:cNvSpPr>
          <p:nvPr>
            <p:ph type="body" idx="2"/>
          </p:nvPr>
        </p:nvSpPr>
        <p:spPr>
          <a:xfrm>
            <a:off x="13844909" y="1448446"/>
            <a:ext cx="9045600" cy="7662900"/>
          </a:xfrm>
          <a:prstGeom prst="rect">
            <a:avLst/>
          </a:prstGeom>
          <a:noFill/>
          <a:ln>
            <a:noFill/>
          </a:ln>
        </p:spPr>
        <p:txBody>
          <a:bodyPr spcFirstLastPara="1" wrap="square" lIns="91425" tIns="45700" rIns="91425" bIns="45700" anchor="t" anchorCtr="0">
            <a:normAutofit/>
          </a:bodyPr>
          <a:lstStyle/>
          <a:p>
            <a:pPr marL="457200" lvl="0" indent="-457200" algn="l" rtl="0">
              <a:lnSpc>
                <a:spcPct val="100000"/>
              </a:lnSpc>
              <a:spcBef>
                <a:spcPts val="0"/>
              </a:spcBef>
              <a:spcAft>
                <a:spcPts val="0"/>
              </a:spcAft>
              <a:buClr>
                <a:schemeClr val="dk1"/>
              </a:buClr>
              <a:buSzPts val="2800"/>
              <a:buFont typeface="Arial"/>
              <a:buChar char="•"/>
            </a:pPr>
            <a:r>
              <a:rPr lang="en-US" sz="2800"/>
              <a:t>Check for feet if we have reached the end of a platform.</a:t>
            </a:r>
            <a:endParaRPr/>
          </a:p>
          <a:p>
            <a:pPr marL="457200" lvl="0" indent="-457200" algn="l" rtl="0">
              <a:lnSpc>
                <a:spcPct val="100000"/>
              </a:lnSpc>
              <a:spcBef>
                <a:spcPts val="2000"/>
              </a:spcBef>
              <a:spcAft>
                <a:spcPts val="0"/>
              </a:spcAft>
              <a:buClr>
                <a:schemeClr val="dk1"/>
              </a:buClr>
              <a:buSzPts val="2800"/>
              <a:buFont typeface="Arial"/>
              <a:buChar char="•"/>
            </a:pPr>
            <a:r>
              <a:rPr lang="en-US" sz="2800"/>
              <a:t>If so then chance walking direction.</a:t>
            </a:r>
            <a:endParaRPr/>
          </a:p>
          <a:p>
            <a:pPr marL="457200" lvl="0" indent="-279400" algn="l" rtl="0">
              <a:lnSpc>
                <a:spcPct val="100000"/>
              </a:lnSpc>
              <a:spcBef>
                <a:spcPts val="2000"/>
              </a:spcBef>
              <a:spcAft>
                <a:spcPts val="0"/>
              </a:spcAft>
              <a:buClr>
                <a:schemeClr val="dk1"/>
              </a:buClr>
              <a:buSzPts val="2800"/>
              <a:buFont typeface="Arial"/>
              <a:buNone/>
            </a:pPr>
            <a:endParaRPr sz="2800"/>
          </a:p>
          <a:p>
            <a:pPr marL="457200" lvl="0" indent="-279400" algn="l" rtl="0">
              <a:lnSpc>
                <a:spcPct val="100000"/>
              </a:lnSpc>
              <a:spcBef>
                <a:spcPts val="2000"/>
              </a:spcBef>
              <a:spcAft>
                <a:spcPts val="0"/>
              </a:spcAft>
              <a:buClr>
                <a:schemeClr val="dk1"/>
              </a:buClr>
              <a:buSzPts val="2800"/>
              <a:buFont typeface="Arial"/>
              <a:buNone/>
            </a:pPr>
            <a:endParaRPr sz="2800"/>
          </a:p>
        </p:txBody>
      </p:sp>
      <p:pic>
        <p:nvPicPr>
          <p:cNvPr id="523" name="Google Shape;523;gce67313d9e_0_144"/>
          <p:cNvPicPr preferRelativeResize="0"/>
          <p:nvPr/>
        </p:nvPicPr>
        <p:blipFill rotWithShape="1">
          <a:blip r:embed="rId3">
            <a:alphaModFix/>
          </a:blip>
          <a:srcRect l="15029" t="-327" r="5238" b="20556"/>
          <a:stretch/>
        </p:blipFill>
        <p:spPr>
          <a:xfrm>
            <a:off x="5327927" y="3129885"/>
            <a:ext cx="19056077" cy="1040648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gce67313d9e_0_150"/>
          <p:cNvSpPr txBox="1">
            <a:spLocks noGrp="1"/>
          </p:cNvSpPr>
          <p:nvPr>
            <p:ph type="title"/>
          </p:nvPr>
        </p:nvSpPr>
        <p:spPr>
          <a:xfrm>
            <a:off x="1903700" y="2152999"/>
            <a:ext cx="9046200" cy="1737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BP_ENEMY CHECK (3/3):</a:t>
            </a:r>
            <a:endParaRPr sz="4800"/>
          </a:p>
        </p:txBody>
      </p:sp>
      <p:sp>
        <p:nvSpPr>
          <p:cNvPr id="529" name="Google Shape;529;gce67313d9e_0_150"/>
          <p:cNvSpPr txBox="1">
            <a:spLocks noGrp="1"/>
          </p:cNvSpPr>
          <p:nvPr>
            <p:ph type="body" idx="2"/>
          </p:nvPr>
        </p:nvSpPr>
        <p:spPr>
          <a:xfrm>
            <a:off x="13844909" y="1448446"/>
            <a:ext cx="9045600" cy="7662900"/>
          </a:xfrm>
          <a:prstGeom prst="rect">
            <a:avLst/>
          </a:prstGeom>
          <a:noFill/>
          <a:ln>
            <a:noFill/>
          </a:ln>
        </p:spPr>
        <p:txBody>
          <a:bodyPr spcFirstLastPara="1" wrap="square" lIns="91425" tIns="45700" rIns="91425" bIns="45700" anchor="t" anchorCtr="0">
            <a:normAutofit/>
          </a:bodyPr>
          <a:lstStyle/>
          <a:p>
            <a:pPr marL="457200" lvl="0" indent="-457200" algn="l" rtl="0">
              <a:lnSpc>
                <a:spcPct val="100000"/>
              </a:lnSpc>
              <a:spcBef>
                <a:spcPts val="0"/>
              </a:spcBef>
              <a:spcAft>
                <a:spcPts val="0"/>
              </a:spcAft>
              <a:buClr>
                <a:schemeClr val="dk1"/>
              </a:buClr>
              <a:buSzPts val="2800"/>
              <a:buFont typeface="Arial"/>
              <a:buChar char="•"/>
            </a:pPr>
            <a:r>
              <a:rPr lang="en-US" sz="2800"/>
              <a:t>Check for walls.</a:t>
            </a:r>
            <a:endParaRPr/>
          </a:p>
          <a:p>
            <a:pPr marL="457200" lvl="0" indent="-457200" algn="l" rtl="0">
              <a:lnSpc>
                <a:spcPct val="100000"/>
              </a:lnSpc>
              <a:spcBef>
                <a:spcPts val="2000"/>
              </a:spcBef>
              <a:spcAft>
                <a:spcPts val="0"/>
              </a:spcAft>
              <a:buClr>
                <a:schemeClr val="dk1"/>
              </a:buClr>
              <a:buSzPts val="2800"/>
              <a:buFont typeface="Arial"/>
              <a:buChar char="•"/>
            </a:pPr>
            <a:r>
              <a:rPr lang="en-US" sz="2800"/>
              <a:t>If so then chance walking direction.</a:t>
            </a:r>
            <a:endParaRPr/>
          </a:p>
          <a:p>
            <a:pPr marL="457200" lvl="0" indent="-279400" algn="l" rtl="0">
              <a:lnSpc>
                <a:spcPct val="100000"/>
              </a:lnSpc>
              <a:spcBef>
                <a:spcPts val="2000"/>
              </a:spcBef>
              <a:spcAft>
                <a:spcPts val="0"/>
              </a:spcAft>
              <a:buClr>
                <a:schemeClr val="dk1"/>
              </a:buClr>
              <a:buSzPts val="2800"/>
              <a:buFont typeface="Arial"/>
              <a:buNone/>
            </a:pPr>
            <a:endParaRPr sz="2800"/>
          </a:p>
          <a:p>
            <a:pPr marL="457200" lvl="0" indent="-279400" algn="l" rtl="0">
              <a:lnSpc>
                <a:spcPct val="100000"/>
              </a:lnSpc>
              <a:spcBef>
                <a:spcPts val="2000"/>
              </a:spcBef>
              <a:spcAft>
                <a:spcPts val="0"/>
              </a:spcAft>
              <a:buClr>
                <a:schemeClr val="dk1"/>
              </a:buClr>
              <a:buSzPts val="2800"/>
              <a:buFont typeface="Arial"/>
              <a:buNone/>
            </a:pPr>
            <a:endParaRPr sz="2800"/>
          </a:p>
        </p:txBody>
      </p:sp>
      <p:pic>
        <p:nvPicPr>
          <p:cNvPr id="530" name="Google Shape;530;gce67313d9e_0_150"/>
          <p:cNvPicPr preferRelativeResize="0"/>
          <p:nvPr/>
        </p:nvPicPr>
        <p:blipFill rotWithShape="1">
          <a:blip r:embed="rId3">
            <a:alphaModFix/>
          </a:blip>
          <a:srcRect l="18693" t="20720" r="5503" b="21207"/>
          <a:stretch/>
        </p:blipFill>
        <p:spPr>
          <a:xfrm>
            <a:off x="1504900" y="3986050"/>
            <a:ext cx="22879099" cy="95666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6"/>
          <p:cNvSpPr/>
          <p:nvPr/>
        </p:nvSpPr>
        <p:spPr>
          <a:xfrm>
            <a:off x="12129796" y="0"/>
            <a:ext cx="12254203" cy="13716000"/>
          </a:xfrm>
          <a:prstGeom prst="rect">
            <a:avLst/>
          </a:prstGeom>
          <a:solidFill>
            <a:srgbClr val="F3F3F3"/>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200"/>
              <a:buFont typeface="Helvetica Neue Light"/>
              <a:buNone/>
            </a:pPr>
            <a:endParaRPr sz="3200" b="0" i="0" u="none" strike="noStrike" cap="none">
              <a:solidFill>
                <a:srgbClr val="FFFFFF"/>
              </a:solidFill>
              <a:latin typeface="Helvetica Neue"/>
              <a:ea typeface="Helvetica Neue"/>
              <a:cs typeface="Helvetica Neue"/>
              <a:sym typeface="Helvetica Neue"/>
            </a:endParaRPr>
          </a:p>
        </p:txBody>
      </p:sp>
      <p:sp>
        <p:nvSpPr>
          <p:cNvPr id="155" name="Google Shape;155;p6"/>
          <p:cNvSpPr txBox="1"/>
          <p:nvPr/>
        </p:nvSpPr>
        <p:spPr>
          <a:xfrm>
            <a:off x="1752108" y="4388092"/>
            <a:ext cx="8973592" cy="872034"/>
          </a:xfrm>
          <a:prstGeom prst="rect">
            <a:avLst/>
          </a:prstGeom>
          <a:noFill/>
          <a:ln>
            <a:noFill/>
          </a:ln>
        </p:spPr>
        <p:txBody>
          <a:bodyPr spcFirstLastPara="1" wrap="square" lIns="50800" tIns="50800" rIns="50800" bIns="50800" anchor="b" anchorCtr="0">
            <a:spAutoFit/>
          </a:bodyPr>
          <a:lstStyle/>
          <a:p>
            <a:pPr marL="0" marR="0" lvl="0" indent="0" algn="l" rtl="0">
              <a:lnSpc>
                <a:spcPct val="100000"/>
              </a:lnSpc>
              <a:spcBef>
                <a:spcPts val="0"/>
              </a:spcBef>
              <a:spcAft>
                <a:spcPts val="0"/>
              </a:spcAft>
              <a:buClr>
                <a:srgbClr val="000000"/>
              </a:buClr>
              <a:buSzPts val="5000"/>
              <a:buFont typeface="Helvetica Neue"/>
              <a:buNone/>
            </a:pPr>
            <a:r>
              <a:rPr lang="en-US" sz="5000" b="1" i="0" u="none" strike="noStrike" cap="none">
                <a:solidFill>
                  <a:srgbClr val="000000"/>
                </a:solidFill>
                <a:latin typeface="Helvetica Neue"/>
                <a:ea typeface="Helvetica Neue"/>
                <a:cs typeface="Helvetica Neue"/>
                <a:sym typeface="Helvetica Neue"/>
              </a:rPr>
              <a:t>GOALS</a:t>
            </a:r>
            <a:endParaRPr sz="5000" b="1" i="0" u="none" strike="noStrike" cap="none">
              <a:solidFill>
                <a:srgbClr val="000000"/>
              </a:solidFill>
              <a:latin typeface="Helvetica Neue"/>
              <a:ea typeface="Helvetica Neue"/>
              <a:cs typeface="Helvetica Neue"/>
              <a:sym typeface="Helvetica Neue"/>
            </a:endParaRPr>
          </a:p>
        </p:txBody>
      </p:sp>
      <p:sp>
        <p:nvSpPr>
          <p:cNvPr id="156" name="Google Shape;156;p6"/>
          <p:cNvSpPr/>
          <p:nvPr/>
        </p:nvSpPr>
        <p:spPr>
          <a:xfrm>
            <a:off x="1752108" y="6041885"/>
            <a:ext cx="8509001" cy="2687915"/>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a:solidFill>
                  <a:srgbClr val="000000"/>
                </a:solidFill>
                <a:latin typeface="Helvetica Neue"/>
                <a:ea typeface="Helvetica Neue"/>
                <a:cs typeface="Helvetica Neue"/>
                <a:sym typeface="Helvetica Neue"/>
              </a:rPr>
              <a:t>The goals are what players must do to win or complete a game and represent the overall objectives to players. Should the player be completing a circuit? Knocking enemy players from the arena?</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Helvetica Neue"/>
              <a:buNone/>
            </a:pPr>
            <a:endParaRPr sz="2800" b="0" i="0" u="none" strike="noStrike" cap="none">
              <a:solidFill>
                <a:srgbClr val="000000"/>
              </a:solidFill>
              <a:latin typeface="Helvetica Neue"/>
              <a:ea typeface="Helvetica Neue"/>
              <a:cs typeface="Helvetica Neue"/>
              <a:sym typeface="Helvetica Neue"/>
            </a:endParaRPr>
          </a:p>
        </p:txBody>
      </p:sp>
      <p:sp>
        <p:nvSpPr>
          <p:cNvPr id="157" name="Google Shape;157;p6"/>
          <p:cNvSpPr/>
          <p:nvPr/>
        </p:nvSpPr>
        <p:spPr>
          <a:xfrm>
            <a:off x="1752108" y="5586815"/>
            <a:ext cx="8686800" cy="127365"/>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pic>
        <p:nvPicPr>
          <p:cNvPr id="158" name="Google Shape;158;p6"/>
          <p:cNvPicPr preferRelativeResize="0"/>
          <p:nvPr/>
        </p:nvPicPr>
        <p:blipFill rotWithShape="1">
          <a:blip r:embed="rId3">
            <a:alphaModFix/>
          </a:blip>
          <a:srcRect l="16436" t="8536" r="16029" b="30822"/>
          <a:stretch/>
        </p:blipFill>
        <p:spPr>
          <a:xfrm>
            <a:off x="4693243" y="403083"/>
            <a:ext cx="2626729" cy="2683625"/>
          </a:xfrm>
          <a:prstGeom prst="rect">
            <a:avLst/>
          </a:prstGeom>
          <a:noFill/>
          <a:ln>
            <a:noFill/>
          </a:ln>
        </p:spPr>
      </p:pic>
      <p:pic>
        <p:nvPicPr>
          <p:cNvPr id="159" name="Google Shape;159;p6"/>
          <p:cNvPicPr preferRelativeResize="0"/>
          <p:nvPr/>
        </p:nvPicPr>
        <p:blipFill rotWithShape="1">
          <a:blip r:embed="rId4">
            <a:alphaModFix/>
          </a:blip>
          <a:srcRect/>
          <a:stretch/>
        </p:blipFill>
        <p:spPr>
          <a:xfrm>
            <a:off x="12400291" y="3882313"/>
            <a:ext cx="11713213" cy="6576172"/>
          </a:xfrm>
          <a:prstGeom prst="rect">
            <a:avLst/>
          </a:prstGeom>
          <a:noFill/>
          <a:ln w="38100" cap="sq" cmpd="sng">
            <a:solidFill>
              <a:srgbClr val="000000"/>
            </a:solidFill>
            <a:prstDash val="solid"/>
            <a:miter lim="800000"/>
            <a:headEnd type="none" w="sm" len="sm"/>
            <a:tailEnd type="none" w="sm" len="sm"/>
          </a:ln>
          <a:effectLst>
            <a:outerShdw blurRad="50800" dist="38100" dir="2700000" algn="tl" rotWithShape="0">
              <a:srgbClr val="000000">
                <a:alpha val="42352"/>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7"/>
          <p:cNvSpPr/>
          <p:nvPr/>
        </p:nvSpPr>
        <p:spPr>
          <a:xfrm>
            <a:off x="12129796" y="0"/>
            <a:ext cx="12254203" cy="13716000"/>
          </a:xfrm>
          <a:prstGeom prst="rect">
            <a:avLst/>
          </a:prstGeom>
          <a:solidFill>
            <a:srgbClr val="F3F3F3"/>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200"/>
              <a:buFont typeface="Helvetica Neue Light"/>
              <a:buNone/>
            </a:pPr>
            <a:endParaRPr sz="3200" b="0" i="0" u="none" strike="noStrike" cap="none">
              <a:solidFill>
                <a:srgbClr val="FFFFFF"/>
              </a:solidFill>
              <a:latin typeface="Helvetica Neue"/>
              <a:ea typeface="Helvetica Neue"/>
              <a:cs typeface="Helvetica Neue"/>
              <a:sym typeface="Helvetica Neue"/>
            </a:endParaRPr>
          </a:p>
        </p:txBody>
      </p:sp>
      <p:sp>
        <p:nvSpPr>
          <p:cNvPr id="165" name="Google Shape;165;p7"/>
          <p:cNvSpPr txBox="1"/>
          <p:nvPr/>
        </p:nvSpPr>
        <p:spPr>
          <a:xfrm>
            <a:off x="1752108" y="4388092"/>
            <a:ext cx="8973592" cy="872034"/>
          </a:xfrm>
          <a:prstGeom prst="rect">
            <a:avLst/>
          </a:prstGeom>
          <a:noFill/>
          <a:ln>
            <a:noFill/>
          </a:ln>
        </p:spPr>
        <p:txBody>
          <a:bodyPr spcFirstLastPara="1" wrap="square" lIns="50800" tIns="50800" rIns="50800" bIns="50800" anchor="b" anchorCtr="0">
            <a:spAutoFit/>
          </a:bodyPr>
          <a:lstStyle/>
          <a:p>
            <a:pPr marL="0" marR="0" lvl="0" indent="0" algn="l" rtl="0">
              <a:lnSpc>
                <a:spcPct val="100000"/>
              </a:lnSpc>
              <a:spcBef>
                <a:spcPts val="0"/>
              </a:spcBef>
              <a:spcAft>
                <a:spcPts val="0"/>
              </a:spcAft>
              <a:buClr>
                <a:srgbClr val="000000"/>
              </a:buClr>
              <a:buSzPts val="5000"/>
              <a:buFont typeface="Helvetica Neue"/>
              <a:buNone/>
            </a:pPr>
            <a:r>
              <a:rPr lang="en-US" sz="5000" b="1" i="0" u="none" strike="noStrike" cap="none">
                <a:solidFill>
                  <a:srgbClr val="000000"/>
                </a:solidFill>
                <a:latin typeface="Helvetica Neue"/>
                <a:ea typeface="Helvetica Neue"/>
                <a:cs typeface="Helvetica Neue"/>
                <a:sym typeface="Helvetica Neue"/>
              </a:rPr>
              <a:t>ACTORS</a:t>
            </a:r>
            <a:endParaRPr sz="5000" b="1" i="0" u="none" strike="noStrike" cap="none">
              <a:solidFill>
                <a:srgbClr val="000000"/>
              </a:solidFill>
              <a:latin typeface="Helvetica Neue"/>
              <a:ea typeface="Helvetica Neue"/>
              <a:cs typeface="Helvetica Neue"/>
              <a:sym typeface="Helvetica Neue"/>
            </a:endParaRPr>
          </a:p>
        </p:txBody>
      </p:sp>
      <p:sp>
        <p:nvSpPr>
          <p:cNvPr id="166" name="Google Shape;166;p7"/>
          <p:cNvSpPr/>
          <p:nvPr/>
        </p:nvSpPr>
        <p:spPr>
          <a:xfrm>
            <a:off x="1709922" y="6041884"/>
            <a:ext cx="8509001" cy="3118803"/>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dirty="0">
                <a:solidFill>
                  <a:srgbClr val="000000"/>
                </a:solidFill>
                <a:latin typeface="Helvetica Neue"/>
                <a:ea typeface="Helvetica Neue"/>
                <a:cs typeface="Helvetica Neue"/>
                <a:sym typeface="Helvetica Neue"/>
              </a:rPr>
              <a:t>Actors are the main components within a game. They are the objects that are interacted with and controlled within the environment.</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dirty="0">
                <a:solidFill>
                  <a:srgbClr val="000000"/>
                </a:solidFill>
                <a:latin typeface="Helvetica Neue"/>
                <a:ea typeface="Helvetica Neue"/>
                <a:cs typeface="Helvetica Neue"/>
                <a:sym typeface="Helvetica Neue"/>
              </a:rPr>
              <a:t>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dirty="0">
                <a:solidFill>
                  <a:srgbClr val="000000"/>
                </a:solidFill>
                <a:latin typeface="Helvetica Neue"/>
                <a:ea typeface="Helvetica Neue"/>
                <a:cs typeface="Helvetica Neue"/>
                <a:sym typeface="Helvetica Neue"/>
              </a:rPr>
              <a:t>Players, weapons, and pickups are common types of actors.</a:t>
            </a:r>
            <a:endParaRPr sz="2800" b="0" i="0" u="none" strike="noStrike" cap="none" dirty="0">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2800"/>
              <a:buFont typeface="Helvetica Neue"/>
              <a:buNone/>
            </a:pPr>
            <a:endParaRPr sz="2800" b="0" i="0" u="none" strike="noStrike" cap="none" dirty="0">
              <a:solidFill>
                <a:srgbClr val="000000"/>
              </a:solidFill>
              <a:latin typeface="Helvetica Neue"/>
              <a:ea typeface="Helvetica Neue"/>
              <a:cs typeface="Helvetica Neue"/>
              <a:sym typeface="Helvetica Neue"/>
            </a:endParaRPr>
          </a:p>
        </p:txBody>
      </p:sp>
      <p:sp>
        <p:nvSpPr>
          <p:cNvPr id="167" name="Google Shape;167;p7"/>
          <p:cNvSpPr/>
          <p:nvPr/>
        </p:nvSpPr>
        <p:spPr>
          <a:xfrm>
            <a:off x="1752108" y="5586815"/>
            <a:ext cx="8686800" cy="127365"/>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pic>
        <p:nvPicPr>
          <p:cNvPr id="168" name="Google Shape;168;p7"/>
          <p:cNvPicPr preferRelativeResize="0"/>
          <p:nvPr/>
        </p:nvPicPr>
        <p:blipFill rotWithShape="1">
          <a:blip r:embed="rId3">
            <a:alphaModFix/>
          </a:blip>
          <a:srcRect l="16436" t="8536" r="16029" b="30822"/>
          <a:stretch/>
        </p:blipFill>
        <p:spPr>
          <a:xfrm>
            <a:off x="4693243" y="403083"/>
            <a:ext cx="2626729" cy="2683625"/>
          </a:xfrm>
          <a:prstGeom prst="rect">
            <a:avLst/>
          </a:prstGeom>
          <a:noFill/>
          <a:ln>
            <a:noFill/>
          </a:ln>
        </p:spPr>
      </p:pic>
      <p:pic>
        <p:nvPicPr>
          <p:cNvPr id="169" name="Google Shape;169;p7"/>
          <p:cNvPicPr preferRelativeResize="0"/>
          <p:nvPr/>
        </p:nvPicPr>
        <p:blipFill rotWithShape="1">
          <a:blip r:embed="rId4">
            <a:alphaModFix/>
          </a:blip>
          <a:srcRect l="15180" r="20656"/>
          <a:stretch/>
        </p:blipFill>
        <p:spPr>
          <a:xfrm>
            <a:off x="12305398" y="167302"/>
            <a:ext cx="11917578" cy="13313664"/>
          </a:xfrm>
          <a:prstGeom prst="rect">
            <a:avLst/>
          </a:prstGeom>
          <a:noFill/>
          <a:ln>
            <a:noFill/>
          </a:ln>
          <a:effectLst>
            <a:outerShdw blurRad="190500" algn="tl" rotWithShape="0">
              <a:srgbClr val="000000">
                <a:alpha val="69411"/>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8"/>
          <p:cNvSpPr/>
          <p:nvPr/>
        </p:nvSpPr>
        <p:spPr>
          <a:xfrm>
            <a:off x="12129796" y="0"/>
            <a:ext cx="12254203" cy="13716000"/>
          </a:xfrm>
          <a:prstGeom prst="rect">
            <a:avLst/>
          </a:prstGeom>
          <a:solidFill>
            <a:srgbClr val="F3F3F3"/>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200"/>
              <a:buFont typeface="Helvetica Neue Light"/>
              <a:buNone/>
            </a:pPr>
            <a:endParaRPr sz="3200" b="0" i="0" u="none" strike="noStrike" cap="none">
              <a:solidFill>
                <a:srgbClr val="FFFFFF"/>
              </a:solidFill>
              <a:latin typeface="Helvetica Neue"/>
              <a:ea typeface="Helvetica Neue"/>
              <a:cs typeface="Helvetica Neue"/>
              <a:sym typeface="Helvetica Neue"/>
            </a:endParaRPr>
          </a:p>
        </p:txBody>
      </p:sp>
      <p:sp>
        <p:nvSpPr>
          <p:cNvPr id="175" name="Google Shape;175;p8"/>
          <p:cNvSpPr txBox="1"/>
          <p:nvPr/>
        </p:nvSpPr>
        <p:spPr>
          <a:xfrm>
            <a:off x="1752108" y="4388092"/>
            <a:ext cx="8973592" cy="872034"/>
          </a:xfrm>
          <a:prstGeom prst="rect">
            <a:avLst/>
          </a:prstGeom>
          <a:noFill/>
          <a:ln>
            <a:noFill/>
          </a:ln>
        </p:spPr>
        <p:txBody>
          <a:bodyPr spcFirstLastPara="1" wrap="square" lIns="50800" tIns="50800" rIns="50800" bIns="50800" anchor="b" anchorCtr="0">
            <a:spAutoFit/>
          </a:bodyPr>
          <a:lstStyle/>
          <a:p>
            <a:pPr marL="0" marR="0" lvl="0" indent="0" algn="l" rtl="0">
              <a:lnSpc>
                <a:spcPct val="100000"/>
              </a:lnSpc>
              <a:spcBef>
                <a:spcPts val="0"/>
              </a:spcBef>
              <a:spcAft>
                <a:spcPts val="0"/>
              </a:spcAft>
              <a:buClr>
                <a:srgbClr val="000000"/>
              </a:buClr>
              <a:buSzPts val="5000"/>
              <a:buFont typeface="Helvetica Neue"/>
              <a:buNone/>
            </a:pPr>
            <a:r>
              <a:rPr lang="en-US" sz="5000" b="1" i="0" u="none" strike="noStrike" cap="none">
                <a:solidFill>
                  <a:srgbClr val="000000"/>
                </a:solidFill>
                <a:latin typeface="Helvetica Neue"/>
                <a:ea typeface="Helvetica Neue"/>
                <a:cs typeface="Helvetica Neue"/>
                <a:sym typeface="Helvetica Neue"/>
              </a:rPr>
              <a:t>MECHANICS</a:t>
            </a:r>
            <a:endParaRPr sz="5000" b="1" i="0" u="none" strike="noStrike" cap="none">
              <a:solidFill>
                <a:srgbClr val="000000"/>
              </a:solidFill>
              <a:latin typeface="Helvetica Neue"/>
              <a:ea typeface="Helvetica Neue"/>
              <a:cs typeface="Helvetica Neue"/>
              <a:sym typeface="Helvetica Neue"/>
            </a:endParaRPr>
          </a:p>
        </p:txBody>
      </p:sp>
      <p:sp>
        <p:nvSpPr>
          <p:cNvPr id="176" name="Google Shape;176;p8"/>
          <p:cNvSpPr/>
          <p:nvPr/>
        </p:nvSpPr>
        <p:spPr>
          <a:xfrm>
            <a:off x="1752108" y="6041885"/>
            <a:ext cx="8509001" cy="4411464"/>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a:solidFill>
                  <a:srgbClr val="000000"/>
                </a:solidFill>
                <a:latin typeface="Helvetica Neue"/>
                <a:ea typeface="Helvetica Neue"/>
                <a:cs typeface="Helvetica Neue"/>
                <a:sym typeface="Helvetica Neue"/>
              </a:rPr>
              <a:t>Mechanics detail the actions that a player or other actors can do during the game. Sometimes mechanics are designed for compatibility between one another. For instance, while a player may be able to jump and slide, a new mechanic may be borne from sliding when landing.</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a:solidFill>
                  <a:srgbClr val="000000"/>
                </a:solidFill>
                <a:latin typeface="Helvetica Neue"/>
                <a:ea typeface="Helvetica Neue"/>
                <a:cs typeface="Helvetica Neue"/>
                <a:sym typeface="Helvetica Neue"/>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a:solidFill>
                  <a:srgbClr val="000000"/>
                </a:solidFill>
                <a:latin typeface="Helvetica Neue"/>
                <a:ea typeface="Helvetica Neue"/>
                <a:cs typeface="Helvetica Neue"/>
                <a:sym typeface="Helvetica Neue"/>
              </a:rPr>
              <a:t>Jumping, sliding, diving, and firing projectiles are all considered as different mechanics.</a:t>
            </a:r>
            <a:endParaRPr sz="28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2800"/>
              <a:buFont typeface="Helvetica Neue"/>
              <a:buNone/>
            </a:pPr>
            <a:endParaRPr sz="2800" b="0" i="0" u="none" strike="noStrike" cap="none">
              <a:solidFill>
                <a:srgbClr val="000000"/>
              </a:solidFill>
              <a:latin typeface="Helvetica Neue"/>
              <a:ea typeface="Helvetica Neue"/>
              <a:cs typeface="Helvetica Neue"/>
              <a:sym typeface="Helvetica Neue"/>
            </a:endParaRPr>
          </a:p>
        </p:txBody>
      </p:sp>
      <p:sp>
        <p:nvSpPr>
          <p:cNvPr id="177" name="Google Shape;177;p8"/>
          <p:cNvSpPr/>
          <p:nvPr/>
        </p:nvSpPr>
        <p:spPr>
          <a:xfrm>
            <a:off x="1752108" y="5586815"/>
            <a:ext cx="8686800" cy="127365"/>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pic>
        <p:nvPicPr>
          <p:cNvPr id="178" name="Google Shape;178;p8"/>
          <p:cNvPicPr preferRelativeResize="0"/>
          <p:nvPr/>
        </p:nvPicPr>
        <p:blipFill rotWithShape="1">
          <a:blip r:embed="rId3">
            <a:alphaModFix/>
          </a:blip>
          <a:srcRect l="16436" t="8536" r="16029" b="30822"/>
          <a:stretch/>
        </p:blipFill>
        <p:spPr>
          <a:xfrm>
            <a:off x="4693243" y="403083"/>
            <a:ext cx="2626729" cy="2683625"/>
          </a:xfrm>
          <a:prstGeom prst="rect">
            <a:avLst/>
          </a:prstGeom>
          <a:noFill/>
          <a:ln>
            <a:noFill/>
          </a:ln>
        </p:spPr>
      </p:pic>
      <p:pic>
        <p:nvPicPr>
          <p:cNvPr id="179" name="Google Shape;179;p8"/>
          <p:cNvPicPr preferRelativeResize="0"/>
          <p:nvPr/>
        </p:nvPicPr>
        <p:blipFill rotWithShape="1">
          <a:blip r:embed="rId4">
            <a:alphaModFix/>
          </a:blip>
          <a:srcRect r="40207"/>
          <a:stretch/>
        </p:blipFill>
        <p:spPr>
          <a:xfrm>
            <a:off x="12326169" y="219456"/>
            <a:ext cx="11880510" cy="13277087"/>
          </a:xfrm>
          <a:prstGeom prst="rect">
            <a:avLst/>
          </a:prstGeom>
          <a:noFill/>
          <a:ln>
            <a:noFill/>
          </a:ln>
          <a:effectLst>
            <a:outerShdw blurRad="190500" algn="tl" rotWithShape="0">
              <a:srgbClr val="000000">
                <a:alpha val="69411"/>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9"/>
          <p:cNvSpPr/>
          <p:nvPr/>
        </p:nvSpPr>
        <p:spPr>
          <a:xfrm>
            <a:off x="12129796" y="0"/>
            <a:ext cx="12254203" cy="13716000"/>
          </a:xfrm>
          <a:prstGeom prst="rect">
            <a:avLst/>
          </a:prstGeom>
          <a:solidFill>
            <a:srgbClr val="F3F3F3"/>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200"/>
              <a:buFont typeface="Helvetica Neue Light"/>
              <a:buNone/>
            </a:pPr>
            <a:endParaRPr sz="3200" b="0" i="0" u="none" strike="noStrike" cap="none">
              <a:solidFill>
                <a:srgbClr val="FFFFFF"/>
              </a:solidFill>
              <a:latin typeface="Helvetica Neue"/>
              <a:ea typeface="Helvetica Neue"/>
              <a:cs typeface="Helvetica Neue"/>
              <a:sym typeface="Helvetica Neue"/>
            </a:endParaRPr>
          </a:p>
        </p:txBody>
      </p:sp>
      <p:sp>
        <p:nvSpPr>
          <p:cNvPr id="185" name="Google Shape;185;p9"/>
          <p:cNvSpPr txBox="1"/>
          <p:nvPr/>
        </p:nvSpPr>
        <p:spPr>
          <a:xfrm>
            <a:off x="1752108" y="4388092"/>
            <a:ext cx="8973592" cy="872034"/>
          </a:xfrm>
          <a:prstGeom prst="rect">
            <a:avLst/>
          </a:prstGeom>
          <a:noFill/>
          <a:ln>
            <a:noFill/>
          </a:ln>
        </p:spPr>
        <p:txBody>
          <a:bodyPr spcFirstLastPara="1" wrap="square" lIns="50800" tIns="50800" rIns="50800" bIns="50800" anchor="b" anchorCtr="0">
            <a:spAutoFit/>
          </a:bodyPr>
          <a:lstStyle/>
          <a:p>
            <a:pPr marL="0" marR="0" lvl="0" indent="0" algn="l" rtl="0">
              <a:lnSpc>
                <a:spcPct val="100000"/>
              </a:lnSpc>
              <a:spcBef>
                <a:spcPts val="0"/>
              </a:spcBef>
              <a:spcAft>
                <a:spcPts val="0"/>
              </a:spcAft>
              <a:buClr>
                <a:srgbClr val="000000"/>
              </a:buClr>
              <a:buSzPts val="5000"/>
              <a:buFont typeface="Helvetica Neue"/>
              <a:buNone/>
            </a:pPr>
            <a:r>
              <a:rPr lang="en-US" sz="5000" b="1" i="0" u="none" strike="noStrike" cap="none">
                <a:solidFill>
                  <a:srgbClr val="000000"/>
                </a:solidFill>
                <a:latin typeface="Helvetica Neue"/>
                <a:ea typeface="Helvetica Neue"/>
                <a:cs typeface="Helvetica Neue"/>
                <a:sym typeface="Helvetica Neue"/>
              </a:rPr>
              <a:t>RULES</a:t>
            </a:r>
            <a:endParaRPr sz="5000" b="1" i="0" u="none" strike="noStrike" cap="none">
              <a:solidFill>
                <a:srgbClr val="000000"/>
              </a:solidFill>
              <a:latin typeface="Helvetica Neue"/>
              <a:ea typeface="Helvetica Neue"/>
              <a:cs typeface="Helvetica Neue"/>
              <a:sym typeface="Helvetica Neue"/>
            </a:endParaRPr>
          </a:p>
        </p:txBody>
      </p:sp>
      <p:sp>
        <p:nvSpPr>
          <p:cNvPr id="186" name="Google Shape;186;p9"/>
          <p:cNvSpPr/>
          <p:nvPr/>
        </p:nvSpPr>
        <p:spPr>
          <a:xfrm>
            <a:off x="1752108" y="6041885"/>
            <a:ext cx="8509001" cy="2257028"/>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000000"/>
              </a:buClr>
              <a:buSzPts val="2800"/>
              <a:buFont typeface="Helvetica Neue"/>
              <a:buNone/>
            </a:pPr>
            <a:r>
              <a:rPr lang="en-US" sz="2800" b="0" i="0" u="none" strike="noStrike" cap="none">
                <a:solidFill>
                  <a:srgbClr val="000000"/>
                </a:solidFill>
                <a:latin typeface="Helvetica Neue"/>
                <a:ea typeface="Helvetica Neue"/>
                <a:cs typeface="Helvetica Neue"/>
                <a:sym typeface="Helvetica Neue"/>
              </a:rPr>
              <a:t>The rules describe how to play the game and the constraints in the game world. What must the players do to achieve their goals? What should they be wary of? What happens when a rule is broken? What happens if a rule is consistently adhered to?</a:t>
            </a:r>
            <a:endParaRPr sz="2800" b="0" i="0" u="none" strike="noStrike" cap="none">
              <a:solidFill>
                <a:srgbClr val="000000"/>
              </a:solidFill>
              <a:latin typeface="Helvetica Neue"/>
              <a:ea typeface="Helvetica Neue"/>
              <a:cs typeface="Helvetica Neue"/>
              <a:sym typeface="Helvetica Neue"/>
            </a:endParaRPr>
          </a:p>
        </p:txBody>
      </p:sp>
      <p:sp>
        <p:nvSpPr>
          <p:cNvPr id="187" name="Google Shape;187;p9"/>
          <p:cNvSpPr/>
          <p:nvPr/>
        </p:nvSpPr>
        <p:spPr>
          <a:xfrm>
            <a:off x="1752108" y="5586815"/>
            <a:ext cx="8686800" cy="127365"/>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pic>
        <p:nvPicPr>
          <p:cNvPr id="188" name="Google Shape;188;p9"/>
          <p:cNvPicPr preferRelativeResize="0"/>
          <p:nvPr/>
        </p:nvPicPr>
        <p:blipFill rotWithShape="1">
          <a:blip r:embed="rId3">
            <a:alphaModFix/>
          </a:blip>
          <a:srcRect l="16436" t="8536" r="16029" b="30822"/>
          <a:stretch/>
        </p:blipFill>
        <p:spPr>
          <a:xfrm>
            <a:off x="4693243" y="403083"/>
            <a:ext cx="2626729" cy="2683625"/>
          </a:xfrm>
          <a:prstGeom prst="rect">
            <a:avLst/>
          </a:prstGeom>
          <a:noFill/>
          <a:ln>
            <a:noFill/>
          </a:ln>
        </p:spPr>
      </p:pic>
      <p:pic>
        <p:nvPicPr>
          <p:cNvPr id="189" name="Google Shape;189;p9"/>
          <p:cNvPicPr preferRelativeResize="0"/>
          <p:nvPr/>
        </p:nvPicPr>
        <p:blipFill rotWithShape="1">
          <a:blip r:embed="rId4">
            <a:alphaModFix/>
          </a:blip>
          <a:srcRect l="19359" t="5575" r="21602" b="17320"/>
          <a:stretch/>
        </p:blipFill>
        <p:spPr>
          <a:xfrm>
            <a:off x="12261969" y="154743"/>
            <a:ext cx="11980096" cy="13391924"/>
          </a:xfrm>
          <a:prstGeom prst="rect">
            <a:avLst/>
          </a:prstGeom>
          <a:noFill/>
          <a:ln w="38100" cap="sq" cmpd="sng">
            <a:solidFill>
              <a:srgbClr val="000000"/>
            </a:solidFill>
            <a:prstDash val="solid"/>
            <a:miter lim="800000"/>
            <a:headEnd type="none" w="sm" len="sm"/>
            <a:tailEnd type="none" w="sm" len="sm"/>
          </a:ln>
          <a:effectLst>
            <a:outerShdw blurRad="50800" dist="38100" dir="2700000" algn="tl" rotWithShape="0">
              <a:srgbClr val="000000">
                <a:alpha val="42352"/>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10"/>
          <p:cNvSpPr/>
          <p:nvPr/>
        </p:nvSpPr>
        <p:spPr>
          <a:xfrm>
            <a:off x="13334347" y="725360"/>
            <a:ext cx="8246885"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Actors</a:t>
            </a:r>
            <a:endParaRPr sz="5000" b="1" i="0" u="none" strike="noStrike" cap="none">
              <a:solidFill>
                <a:srgbClr val="212123"/>
              </a:solidFill>
              <a:latin typeface="Helvetica Neue"/>
              <a:ea typeface="Helvetica Neue"/>
              <a:cs typeface="Helvetica Neue"/>
              <a:sym typeface="Helvetica Neue"/>
            </a:endParaRPr>
          </a:p>
        </p:txBody>
      </p:sp>
      <p:sp>
        <p:nvSpPr>
          <p:cNvPr id="195" name="Google Shape;195;p10"/>
          <p:cNvSpPr/>
          <p:nvPr/>
        </p:nvSpPr>
        <p:spPr>
          <a:xfrm>
            <a:off x="13334348" y="3246738"/>
            <a:ext cx="8246884"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Mechanics</a:t>
            </a:r>
            <a:endParaRPr sz="5000" b="1" i="0" u="none" strike="noStrike" cap="none">
              <a:solidFill>
                <a:srgbClr val="212123"/>
              </a:solidFill>
              <a:latin typeface="Helvetica Neue"/>
              <a:ea typeface="Helvetica Neue"/>
              <a:cs typeface="Helvetica Neue"/>
              <a:sym typeface="Helvetica Neue"/>
            </a:endParaRPr>
          </a:p>
        </p:txBody>
      </p:sp>
      <p:sp>
        <p:nvSpPr>
          <p:cNvPr id="196" name="Google Shape;196;p10"/>
          <p:cNvSpPr/>
          <p:nvPr/>
        </p:nvSpPr>
        <p:spPr>
          <a:xfrm>
            <a:off x="13334347" y="5768116"/>
            <a:ext cx="8286577"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Goals</a:t>
            </a:r>
            <a:endParaRPr sz="5000" b="1" i="0" u="none" strike="noStrike" cap="none">
              <a:solidFill>
                <a:srgbClr val="212123"/>
              </a:solidFill>
              <a:latin typeface="Helvetica Neue"/>
              <a:ea typeface="Helvetica Neue"/>
              <a:cs typeface="Helvetica Neue"/>
              <a:sym typeface="Helvetica Neue"/>
            </a:endParaRPr>
          </a:p>
        </p:txBody>
      </p:sp>
      <p:sp>
        <p:nvSpPr>
          <p:cNvPr id="197" name="Google Shape;197;p10"/>
          <p:cNvSpPr/>
          <p:nvPr/>
        </p:nvSpPr>
        <p:spPr>
          <a:xfrm>
            <a:off x="13334348" y="8289494"/>
            <a:ext cx="8286576"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Space</a:t>
            </a:r>
            <a:endParaRPr sz="5000" b="1" i="0" u="none" strike="noStrike" cap="none">
              <a:solidFill>
                <a:srgbClr val="212123"/>
              </a:solidFill>
              <a:latin typeface="Helvetica Neue"/>
              <a:ea typeface="Helvetica Neue"/>
              <a:cs typeface="Helvetica Neue"/>
              <a:sym typeface="Helvetica Neue"/>
            </a:endParaRPr>
          </a:p>
        </p:txBody>
      </p:sp>
      <p:sp>
        <p:nvSpPr>
          <p:cNvPr id="198" name="Google Shape;198;p10"/>
          <p:cNvSpPr/>
          <p:nvPr/>
        </p:nvSpPr>
        <p:spPr>
          <a:xfrm>
            <a:off x="13369713" y="1599296"/>
            <a:ext cx="8251213" cy="964367"/>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The actors in the world are the players in the game of tag.</a:t>
            </a:r>
            <a:endParaRPr sz="2800" b="0" i="0" u="none" strike="noStrike" cap="none">
              <a:solidFill>
                <a:srgbClr val="212123"/>
              </a:solidFill>
              <a:latin typeface="Helvetica Neue"/>
              <a:ea typeface="Helvetica Neue"/>
              <a:cs typeface="Helvetica Neue"/>
              <a:sym typeface="Helvetica Neue"/>
            </a:endParaRPr>
          </a:p>
        </p:txBody>
      </p:sp>
      <p:cxnSp>
        <p:nvCxnSpPr>
          <p:cNvPr id="199" name="Google Shape;199;p10"/>
          <p:cNvCxnSpPr/>
          <p:nvPr/>
        </p:nvCxnSpPr>
        <p:spPr>
          <a:xfrm rot="10800000" flipH="1">
            <a:off x="12590307" y="-14302"/>
            <a:ext cx="1" cy="13744603"/>
          </a:xfrm>
          <a:prstGeom prst="straightConnector1">
            <a:avLst/>
          </a:prstGeom>
          <a:noFill/>
          <a:ln w="25400" cap="flat" cmpd="sng">
            <a:solidFill>
              <a:srgbClr val="000000"/>
            </a:solidFill>
            <a:prstDash val="solid"/>
            <a:miter lim="400000"/>
            <a:headEnd type="none" w="sm" len="sm"/>
            <a:tailEnd type="none" w="sm" len="sm"/>
          </a:ln>
        </p:spPr>
      </p:cxnSp>
      <p:sp>
        <p:nvSpPr>
          <p:cNvPr id="200" name="Google Shape;200;p10"/>
          <p:cNvSpPr/>
          <p:nvPr/>
        </p:nvSpPr>
        <p:spPr>
          <a:xfrm>
            <a:off x="12328435" y="904487"/>
            <a:ext cx="513781"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201" name="Google Shape;201;p10"/>
          <p:cNvSpPr/>
          <p:nvPr/>
        </p:nvSpPr>
        <p:spPr>
          <a:xfrm>
            <a:off x="12315735" y="3425864"/>
            <a:ext cx="513781"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202" name="Google Shape;202;p10"/>
          <p:cNvSpPr/>
          <p:nvPr/>
        </p:nvSpPr>
        <p:spPr>
          <a:xfrm>
            <a:off x="12333417" y="5947242"/>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203" name="Google Shape;203;p10"/>
          <p:cNvSpPr/>
          <p:nvPr/>
        </p:nvSpPr>
        <p:spPr>
          <a:xfrm>
            <a:off x="12333417" y="8468620"/>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204" name="Google Shape;204;p10"/>
          <p:cNvSpPr/>
          <p:nvPr/>
        </p:nvSpPr>
        <p:spPr>
          <a:xfrm>
            <a:off x="13330020" y="4115821"/>
            <a:ext cx="8251213" cy="964367"/>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The mechanics are that once tagged you become “it” and you change teams.</a:t>
            </a:r>
            <a:endParaRPr sz="1400" b="0" i="0" u="none" strike="noStrike" cap="none">
              <a:solidFill>
                <a:srgbClr val="000000"/>
              </a:solidFill>
              <a:latin typeface="Arial"/>
              <a:ea typeface="Arial"/>
              <a:cs typeface="Arial"/>
              <a:sym typeface="Arial"/>
            </a:endParaRPr>
          </a:p>
        </p:txBody>
      </p:sp>
      <p:sp>
        <p:nvSpPr>
          <p:cNvPr id="205" name="Google Shape;205;p10"/>
          <p:cNvSpPr/>
          <p:nvPr/>
        </p:nvSpPr>
        <p:spPr>
          <a:xfrm>
            <a:off x="13369713" y="6635665"/>
            <a:ext cx="8251213" cy="964367"/>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The goal is to avoid being tagged or to tag other players.</a:t>
            </a:r>
            <a:endParaRPr sz="2800" b="0" i="0" u="none" strike="noStrike" cap="none">
              <a:solidFill>
                <a:srgbClr val="212123"/>
              </a:solidFill>
              <a:latin typeface="Helvetica Neue"/>
              <a:ea typeface="Helvetica Neue"/>
              <a:cs typeface="Helvetica Neue"/>
              <a:sym typeface="Helvetica Neue"/>
            </a:endParaRPr>
          </a:p>
        </p:txBody>
      </p:sp>
      <p:sp>
        <p:nvSpPr>
          <p:cNvPr id="206" name="Google Shape;206;p10"/>
          <p:cNvSpPr/>
          <p:nvPr/>
        </p:nvSpPr>
        <p:spPr>
          <a:xfrm>
            <a:off x="13369713" y="9161528"/>
            <a:ext cx="8251213" cy="964367"/>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The space is determined by the schoolyard play area.</a:t>
            </a:r>
            <a:endParaRPr sz="2800" b="0" i="0" u="none" strike="noStrike" cap="none">
              <a:solidFill>
                <a:srgbClr val="212123"/>
              </a:solidFill>
              <a:latin typeface="Helvetica Neue"/>
              <a:ea typeface="Helvetica Neue"/>
              <a:cs typeface="Helvetica Neue"/>
              <a:sym typeface="Helvetica Neue"/>
            </a:endParaRPr>
          </a:p>
        </p:txBody>
      </p:sp>
      <p:pic>
        <p:nvPicPr>
          <p:cNvPr id="207" name="Google Shape;207;p10"/>
          <p:cNvPicPr preferRelativeResize="0"/>
          <p:nvPr/>
        </p:nvPicPr>
        <p:blipFill rotWithShape="1">
          <a:blip r:embed="rId3">
            <a:alphaModFix/>
          </a:blip>
          <a:srcRect l="16436" t="8536" r="16029" b="30822"/>
          <a:stretch/>
        </p:blipFill>
        <p:spPr>
          <a:xfrm>
            <a:off x="21757270" y="11032375"/>
            <a:ext cx="2626729" cy="2683625"/>
          </a:xfrm>
          <a:prstGeom prst="rect">
            <a:avLst/>
          </a:prstGeom>
          <a:noFill/>
          <a:ln>
            <a:noFill/>
          </a:ln>
        </p:spPr>
      </p:pic>
      <p:sp>
        <p:nvSpPr>
          <p:cNvPr id="208" name="Google Shape;208;p10"/>
          <p:cNvSpPr/>
          <p:nvPr/>
        </p:nvSpPr>
        <p:spPr>
          <a:xfrm>
            <a:off x="13343213" y="10810872"/>
            <a:ext cx="8286576" cy="872034"/>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212123"/>
              </a:buClr>
              <a:buSzPts val="5000"/>
              <a:buFont typeface="Helvetica Neue"/>
              <a:buNone/>
            </a:pPr>
            <a:r>
              <a:rPr lang="en-US" sz="5000" b="1" i="0" u="none" strike="noStrike" cap="none">
                <a:solidFill>
                  <a:srgbClr val="212123"/>
                </a:solidFill>
                <a:latin typeface="Helvetica Neue"/>
                <a:ea typeface="Helvetica Neue"/>
                <a:cs typeface="Helvetica Neue"/>
                <a:sym typeface="Helvetica Neue"/>
              </a:rPr>
              <a:t>Rules</a:t>
            </a:r>
            <a:endParaRPr sz="5000" b="1" i="0" u="none" strike="noStrike" cap="none">
              <a:solidFill>
                <a:srgbClr val="212123"/>
              </a:solidFill>
              <a:latin typeface="Helvetica Neue"/>
              <a:ea typeface="Helvetica Neue"/>
              <a:cs typeface="Helvetica Neue"/>
              <a:sym typeface="Helvetica Neue"/>
            </a:endParaRPr>
          </a:p>
        </p:txBody>
      </p:sp>
      <p:sp>
        <p:nvSpPr>
          <p:cNvPr id="209" name="Google Shape;209;p10"/>
          <p:cNvSpPr/>
          <p:nvPr/>
        </p:nvSpPr>
        <p:spPr>
          <a:xfrm>
            <a:off x="12342282" y="10989998"/>
            <a:ext cx="513780" cy="513780"/>
          </a:xfrm>
          <a:prstGeom prst="ellipse">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210" name="Google Shape;210;p10"/>
          <p:cNvSpPr/>
          <p:nvPr/>
        </p:nvSpPr>
        <p:spPr>
          <a:xfrm>
            <a:off x="13378577" y="11682906"/>
            <a:ext cx="8251213" cy="964367"/>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212123"/>
              </a:buClr>
              <a:buSzPts val="2800"/>
              <a:buFont typeface="Helvetica Neue"/>
              <a:buNone/>
            </a:pPr>
            <a:r>
              <a:rPr lang="en-US" sz="2800" b="0" i="0" u="none" strike="noStrike" cap="none">
                <a:solidFill>
                  <a:srgbClr val="212123"/>
                </a:solidFill>
                <a:latin typeface="Helvetica Neue"/>
                <a:ea typeface="Helvetica Neue"/>
                <a:cs typeface="Helvetica Neue"/>
                <a:sym typeface="Helvetica Neue"/>
              </a:rPr>
              <a:t>The rules are that you cannot leave the space, tag back within </a:t>
            </a:r>
            <a:r>
              <a:rPr lang="en-US" sz="2800" b="0" i="1" u="none" strike="noStrike" cap="none">
                <a:solidFill>
                  <a:srgbClr val="212123"/>
                </a:solidFill>
                <a:latin typeface="Helvetica Neue"/>
                <a:ea typeface="Helvetica Neue"/>
                <a:cs typeface="Helvetica Neue"/>
                <a:sym typeface="Helvetica Neue"/>
              </a:rPr>
              <a:t>x</a:t>
            </a:r>
            <a:r>
              <a:rPr lang="en-US" sz="2800" b="0" i="0" u="none" strike="noStrike" cap="none">
                <a:solidFill>
                  <a:srgbClr val="212123"/>
                </a:solidFill>
                <a:latin typeface="Helvetica Neue"/>
                <a:ea typeface="Helvetica Neue"/>
                <a:cs typeface="Helvetica Neue"/>
                <a:sym typeface="Helvetica Neue"/>
              </a:rPr>
              <a:t> seconds, or climb trees.</a:t>
            </a:r>
            <a:endParaRPr sz="1400" b="0" i="0" u="none" strike="noStrike" cap="none">
              <a:solidFill>
                <a:srgbClr val="000000"/>
              </a:solidFill>
              <a:latin typeface="Arial"/>
              <a:ea typeface="Arial"/>
              <a:cs typeface="Arial"/>
              <a:sym typeface="Arial"/>
            </a:endParaRPr>
          </a:p>
        </p:txBody>
      </p:sp>
      <p:sp>
        <p:nvSpPr>
          <p:cNvPr id="211" name="Google Shape;211;p10"/>
          <p:cNvSpPr/>
          <p:nvPr/>
        </p:nvSpPr>
        <p:spPr>
          <a:xfrm>
            <a:off x="1400175" y="-48485"/>
            <a:ext cx="7765125" cy="13812970"/>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sp>
        <p:nvSpPr>
          <p:cNvPr id="212" name="Google Shape;212;p10"/>
          <p:cNvSpPr txBox="1"/>
          <p:nvPr/>
        </p:nvSpPr>
        <p:spPr>
          <a:xfrm>
            <a:off x="1903990" y="4183930"/>
            <a:ext cx="6572119" cy="1641475"/>
          </a:xfrm>
          <a:prstGeom prst="rect">
            <a:avLst/>
          </a:prstGeom>
          <a:noFill/>
          <a:ln>
            <a:noFill/>
          </a:ln>
        </p:spPr>
        <p:txBody>
          <a:bodyPr spcFirstLastPara="1" wrap="square" lIns="50800" tIns="50800" rIns="50800" bIns="50800" anchor="t" anchorCtr="0">
            <a:spAutoFit/>
          </a:bodyPr>
          <a:lstStyle/>
          <a:p>
            <a:pPr marL="0" marR="0" lvl="0" indent="0" algn="r" rtl="0">
              <a:lnSpc>
                <a:spcPct val="100000"/>
              </a:lnSpc>
              <a:spcBef>
                <a:spcPts val="0"/>
              </a:spcBef>
              <a:spcAft>
                <a:spcPts val="0"/>
              </a:spcAft>
              <a:buClr>
                <a:srgbClr val="000000"/>
              </a:buClr>
              <a:buSzPts val="5000"/>
              <a:buFont typeface="Helvetica Neue"/>
              <a:buNone/>
            </a:pPr>
            <a:r>
              <a:rPr lang="en-US" sz="5000" b="1" i="0" u="none" strike="noStrike" cap="none">
                <a:solidFill>
                  <a:srgbClr val="000000"/>
                </a:solidFill>
                <a:latin typeface="Helvetica Neue"/>
                <a:ea typeface="Helvetica Neue"/>
                <a:cs typeface="Helvetica Neue"/>
                <a:sym typeface="Helvetica Neue"/>
              </a:rPr>
              <a:t>Therefore, in a game of tag . . .</a:t>
            </a:r>
            <a:endParaRPr sz="5000" b="1" i="0" u="none" strike="noStrike" cap="none">
              <a:solidFill>
                <a:srgbClr val="000000"/>
              </a:solidFill>
              <a:latin typeface="Helvetica Neue"/>
              <a:ea typeface="Helvetica Neue"/>
              <a:cs typeface="Helvetica Neue"/>
              <a:sym typeface="Helvetica Neue"/>
            </a:endParaRPr>
          </a:p>
        </p:txBody>
      </p:sp>
      <p:pic>
        <p:nvPicPr>
          <p:cNvPr id="213" name="Google Shape;213;p10"/>
          <p:cNvPicPr preferRelativeResize="0"/>
          <p:nvPr/>
        </p:nvPicPr>
        <p:blipFill rotWithShape="1">
          <a:blip r:embed="rId3">
            <a:alphaModFix/>
          </a:blip>
          <a:srcRect l="16436" t="8536" r="16029" b="30822"/>
          <a:stretch/>
        </p:blipFill>
        <p:spPr>
          <a:xfrm>
            <a:off x="3969372" y="386276"/>
            <a:ext cx="2626729" cy="2683625"/>
          </a:xfrm>
          <a:prstGeom prst="rect">
            <a:avLst/>
          </a:prstGeom>
          <a:noFill/>
          <a:ln>
            <a:noFill/>
          </a:ln>
        </p:spPr>
      </p:pic>
    </p:spTree>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FBFA27738593149980C7FEC53E75F35" ma:contentTypeVersion="2" ma:contentTypeDescription="Create a new document." ma:contentTypeScope="" ma:versionID="704ad1805291d62102c5f4021a562cd5">
  <xsd:schema xmlns:xsd="http://www.w3.org/2001/XMLSchema" xmlns:xs="http://www.w3.org/2001/XMLSchema" xmlns:p="http://schemas.microsoft.com/office/2006/metadata/properties" xmlns:ns2="4d899eff-2407-42f1-91a7-c0f888984327" targetNamespace="http://schemas.microsoft.com/office/2006/metadata/properties" ma:root="true" ma:fieldsID="0a00eae015eff5ba9ecc3f5552f98d07" ns2:_="">
    <xsd:import namespace="4d899eff-2407-42f1-91a7-c0f888984327"/>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899eff-2407-42f1-91a7-c0f88898432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00F0DC0-8B81-4CB7-9460-CAE22D89B5A1}"/>
</file>

<file path=customXml/itemProps2.xml><?xml version="1.0" encoding="utf-8"?>
<ds:datastoreItem xmlns:ds="http://schemas.openxmlformats.org/officeDocument/2006/customXml" ds:itemID="{EBA6856D-BD17-4DC6-9FC1-79EDE924C5B4}"/>
</file>

<file path=customXml/itemProps3.xml><?xml version="1.0" encoding="utf-8"?>
<ds:datastoreItem xmlns:ds="http://schemas.openxmlformats.org/officeDocument/2006/customXml" ds:itemID="{2E120125-4B90-4D88-B524-8BDC1C2E7A42}"/>
</file>

<file path=docProps/app.xml><?xml version="1.0" encoding="utf-8"?>
<Properties xmlns="http://schemas.openxmlformats.org/officeDocument/2006/extended-properties" xmlns:vt="http://schemas.openxmlformats.org/officeDocument/2006/docPropsVTypes">
  <TotalTime>144</TotalTime>
  <Words>2413</Words>
  <Application>Microsoft Office PowerPoint</Application>
  <PresentationFormat>Özel</PresentationFormat>
  <Paragraphs>292</Paragraphs>
  <Slides>47</Slides>
  <Notes>47</Notes>
  <HiddenSlides>0</HiddenSlides>
  <MMClips>0</MMClips>
  <ScaleCrop>false</ScaleCrop>
  <HeadingPairs>
    <vt:vector size="6" baseType="variant">
      <vt:variant>
        <vt:lpstr>Kullanılan Yazı Tipleri</vt:lpstr>
      </vt:variant>
      <vt:variant>
        <vt:i4>4</vt:i4>
      </vt:variant>
      <vt:variant>
        <vt:lpstr>Tema</vt:lpstr>
      </vt:variant>
      <vt:variant>
        <vt:i4>2</vt:i4>
      </vt:variant>
      <vt:variant>
        <vt:lpstr>Slayt Başlıkları</vt:lpstr>
      </vt:variant>
      <vt:variant>
        <vt:i4>47</vt:i4>
      </vt:variant>
    </vt:vector>
  </HeadingPairs>
  <TitlesOfParts>
    <vt:vector size="53" baseType="lpstr">
      <vt:lpstr>Arial</vt:lpstr>
      <vt:lpstr>Helvetica Neue</vt:lpstr>
      <vt:lpstr>Calibri</vt:lpstr>
      <vt:lpstr>Helvetica Neue Light</vt:lpstr>
      <vt:lpstr>1_Office Theme</vt:lpstr>
      <vt:lpstr>White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Pac-Man (1980)</vt:lpstr>
      <vt:lpstr>Pac-Man - Mechanics</vt:lpstr>
      <vt:lpstr>Pac-Man - Rules</vt:lpstr>
      <vt:lpstr>Pac-Man – Positive Reinforcements</vt:lpstr>
      <vt:lpstr>Pac-Man – Negative Reinforcements</vt:lpstr>
      <vt:lpstr>Pac-Man – Punishments</vt:lpstr>
      <vt:lpstr>PowerPoint Sunusu</vt:lpstr>
      <vt:lpstr>PowerPoint Sunusu</vt:lpstr>
      <vt:lpstr>PowerPoint Sunusu</vt:lpstr>
      <vt:lpstr>GAME CLASSES</vt:lpstr>
      <vt:lpstr>PowerPoint Sunusu</vt:lpstr>
      <vt:lpstr>PowerPoint Sunusu</vt:lpstr>
      <vt:lpstr>CREATING THE PROJECT</vt:lpstr>
      <vt:lpstr>SIDESCROLLERCHARACTER</vt:lpstr>
      <vt:lpstr>JUMP MECHANIC SETUP</vt:lpstr>
      <vt:lpstr>BP_MOVINGPLATFORM</vt:lpstr>
      <vt:lpstr>PowerPoint Sunusu</vt:lpstr>
      <vt:lpstr>PowerPoint Sunusu</vt:lpstr>
      <vt:lpstr>BP_HUD</vt:lpstr>
      <vt:lpstr>PowerPoint Sunusu</vt:lpstr>
      <vt:lpstr>BP_GUIDE_HUD: RECEIVE DRAW HUD 2/2</vt:lpstr>
      <vt:lpstr>BP_GOLD</vt:lpstr>
      <vt:lpstr>PowerPoint Sunusu</vt:lpstr>
      <vt:lpstr>PowerPoint Sunusu</vt:lpstr>
      <vt:lpstr>PowerPoint Sunusu</vt:lpstr>
      <vt:lpstr>BP_ENEMY:</vt:lpstr>
      <vt:lpstr>BP_ENEMY:</vt:lpstr>
      <vt:lpstr>BP_ENEMY:</vt:lpstr>
      <vt:lpstr>BP_ENEMY OVERLAPS:</vt:lpstr>
      <vt:lpstr>BP_ENEMY OVERLAPS:</vt:lpstr>
      <vt:lpstr>DAMAGE PLAYER</vt:lpstr>
      <vt:lpstr>BLINKING ANIMATION</vt:lpstr>
      <vt:lpstr>BP_ENEMY CHECK (1/3):</vt:lpstr>
      <vt:lpstr>BP_ENEMY CHECK (2/3):</vt:lpstr>
      <vt:lpstr>BP_ENEMY CHECK (3/3):</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Melanie Nikdel</dc:creator>
  <cp:lastModifiedBy>Galip KARTOGLU</cp:lastModifiedBy>
  <cp:revision>3</cp:revision>
  <dcterms:modified xsi:type="dcterms:W3CDTF">2022-04-12T07:51:51Z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0x010100CFBFA27738593149980C7FEC53E75F35</vt:lpwstr>
  </property>
</Properties>
</file>